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5"/>
  </p:notesMasterIdLst>
  <p:handoutMasterIdLst>
    <p:handoutMasterId r:id="rId6"/>
  </p:handoutMasterIdLst>
  <p:sldIdLst>
    <p:sldId id="1311" r:id="rId2"/>
    <p:sldId id="1312" r:id="rId3"/>
    <p:sldId id="1313" r:id="rId4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449" userDrawn="1">
          <p15:clr>
            <a:srgbClr val="A4A3A4"/>
          </p15:clr>
        </p15:guide>
        <p15:guide id="3" pos="4604" userDrawn="1">
          <p15:clr>
            <a:srgbClr val="A4A3A4"/>
          </p15:clr>
        </p15:guide>
        <p15:guide id="4" orient="horz" pos="6213" userDrawn="1">
          <p15:clr>
            <a:srgbClr val="A4A3A4"/>
          </p15:clr>
        </p15:guide>
        <p15:guide id="5" pos="294" userDrawn="1">
          <p15:clr>
            <a:srgbClr val="A4A3A4"/>
          </p15:clr>
        </p15:guide>
        <p15:guide id="6" orient="horz" pos="8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680"/>
    <a:srgbClr val="D9D9D9"/>
    <a:srgbClr val="F4AB1C"/>
    <a:srgbClr val="9C2778"/>
    <a:srgbClr val="BD2180"/>
    <a:srgbClr val="EA6225"/>
    <a:srgbClr val="A7A9AC"/>
    <a:srgbClr val="E43794"/>
    <a:srgbClr val="7F7F7F"/>
    <a:srgbClr val="FBE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79" autoAdjust="0"/>
    <p:restoredTop sz="97110" autoAdjust="0"/>
  </p:normalViewPr>
  <p:slideViewPr>
    <p:cSldViewPr snapToGrid="0" showGuides="1">
      <p:cViewPr varScale="1">
        <p:scale>
          <a:sx n="102" d="100"/>
          <a:sy n="102" d="100"/>
        </p:scale>
        <p:origin x="4404" y="114"/>
      </p:cViewPr>
      <p:guideLst>
        <p:guide pos="2449"/>
        <p:guide pos="4604"/>
        <p:guide orient="horz" pos="6213"/>
        <p:guide pos="294"/>
        <p:guide orient="horz" pos="802"/>
      </p:guideLst>
    </p:cSldViewPr>
  </p:slideViewPr>
  <p:outlineViewPr>
    <p:cViewPr>
      <p:scale>
        <a:sx n="25" d="100"/>
        <a:sy n="25" d="100"/>
      </p:scale>
      <p:origin x="0" y="-87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1" d="100"/>
        <a:sy n="41" d="100"/>
      </p:scale>
      <p:origin x="0" y="-32478"/>
    </p:cViewPr>
  </p:sorterViewPr>
  <p:notesViewPr>
    <p:cSldViewPr snapToGrid="0" showGuides="1">
      <p:cViewPr varScale="1">
        <p:scale>
          <a:sx n="74" d="100"/>
          <a:sy n="74" d="100"/>
        </p:scale>
        <p:origin x="2616" y="54"/>
      </p:cViewPr>
      <p:guideLst/>
    </p:cSldViewPr>
  </p:notesViewPr>
  <p:gridSpacing cx="75600" cy="75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antha Carty" userId="47811060-3be7-4309-9a50-3b31a9675f00" providerId="ADAL" clId="{F5500C52-A2F9-4898-94DD-A1C677B98336}"/>
    <pc:docChg chg="custSel addSld delSld modSld">
      <pc:chgData name="Samantha Carty" userId="47811060-3be7-4309-9a50-3b31a9675f00" providerId="ADAL" clId="{F5500C52-A2F9-4898-94DD-A1C677B98336}" dt="2024-05-17T16:26:55.488" v="164" actId="1076"/>
      <pc:docMkLst>
        <pc:docMk/>
      </pc:docMkLst>
      <pc:sldChg chg="del">
        <pc:chgData name="Samantha Carty" userId="47811060-3be7-4309-9a50-3b31a9675f00" providerId="ADAL" clId="{F5500C52-A2F9-4898-94DD-A1C677B98336}" dt="2024-05-17T15:54:09.608" v="2" actId="47"/>
        <pc:sldMkLst>
          <pc:docMk/>
          <pc:sldMk cId="3848069123" sldId="1297"/>
        </pc:sldMkLst>
      </pc:sldChg>
      <pc:sldChg chg="del">
        <pc:chgData name="Samantha Carty" userId="47811060-3be7-4309-9a50-3b31a9675f00" providerId="ADAL" clId="{F5500C52-A2F9-4898-94DD-A1C677B98336}" dt="2024-05-17T15:54:16.265" v="12" actId="47"/>
        <pc:sldMkLst>
          <pc:docMk/>
          <pc:sldMk cId="4144239468" sldId="1299"/>
        </pc:sldMkLst>
      </pc:sldChg>
      <pc:sldChg chg="del">
        <pc:chgData name="Samantha Carty" userId="47811060-3be7-4309-9a50-3b31a9675f00" providerId="ADAL" clId="{F5500C52-A2F9-4898-94DD-A1C677B98336}" dt="2024-05-17T15:54:18.085" v="15" actId="47"/>
        <pc:sldMkLst>
          <pc:docMk/>
          <pc:sldMk cId="382468826" sldId="1305"/>
        </pc:sldMkLst>
      </pc:sldChg>
      <pc:sldChg chg="del">
        <pc:chgData name="Samantha Carty" userId="47811060-3be7-4309-9a50-3b31a9675f00" providerId="ADAL" clId="{F5500C52-A2F9-4898-94DD-A1C677B98336}" dt="2024-05-17T15:54:09.076" v="1" actId="47"/>
        <pc:sldMkLst>
          <pc:docMk/>
          <pc:sldMk cId="567614906" sldId="1306"/>
        </pc:sldMkLst>
      </pc:sldChg>
      <pc:sldChg chg="del">
        <pc:chgData name="Samantha Carty" userId="47811060-3be7-4309-9a50-3b31a9675f00" providerId="ADAL" clId="{F5500C52-A2F9-4898-94DD-A1C677B98336}" dt="2024-05-17T15:54:08.342" v="0" actId="47"/>
        <pc:sldMkLst>
          <pc:docMk/>
          <pc:sldMk cId="1506156870" sldId="1307"/>
        </pc:sldMkLst>
      </pc:sldChg>
      <pc:sldChg chg="del">
        <pc:chgData name="Samantha Carty" userId="47811060-3be7-4309-9a50-3b31a9675f00" providerId="ADAL" clId="{F5500C52-A2F9-4898-94DD-A1C677B98336}" dt="2024-05-17T15:54:18.555" v="16" actId="47"/>
        <pc:sldMkLst>
          <pc:docMk/>
          <pc:sldMk cId="555299199" sldId="1308"/>
        </pc:sldMkLst>
      </pc:sldChg>
      <pc:sldChg chg="del">
        <pc:chgData name="Samantha Carty" userId="47811060-3be7-4309-9a50-3b31a9675f00" providerId="ADAL" clId="{F5500C52-A2F9-4898-94DD-A1C677B98336}" dt="2024-05-17T15:54:19.552" v="17" actId="47"/>
        <pc:sldMkLst>
          <pc:docMk/>
          <pc:sldMk cId="3654121161" sldId="1309"/>
        </pc:sldMkLst>
      </pc:sldChg>
      <pc:sldChg chg="del">
        <pc:chgData name="Samantha Carty" userId="47811060-3be7-4309-9a50-3b31a9675f00" providerId="ADAL" clId="{F5500C52-A2F9-4898-94DD-A1C677B98336}" dt="2024-05-17T15:54:14.007" v="8" actId="47"/>
        <pc:sldMkLst>
          <pc:docMk/>
          <pc:sldMk cId="1209205700" sldId="1310"/>
        </pc:sldMkLst>
      </pc:sldChg>
      <pc:sldChg chg="addSp delSp modSp mod">
        <pc:chgData name="Samantha Carty" userId="47811060-3be7-4309-9a50-3b31a9675f00" providerId="ADAL" clId="{F5500C52-A2F9-4898-94DD-A1C677B98336}" dt="2024-05-17T16:05:08.652" v="99" actId="1076"/>
        <pc:sldMkLst>
          <pc:docMk/>
          <pc:sldMk cId="311726235" sldId="1311"/>
        </pc:sldMkLst>
        <pc:spChg chg="del">
          <ac:chgData name="Samantha Carty" userId="47811060-3be7-4309-9a50-3b31a9675f00" providerId="ADAL" clId="{F5500C52-A2F9-4898-94DD-A1C677B98336}" dt="2024-05-17T15:54:35.099" v="49" actId="478"/>
          <ac:spMkLst>
            <pc:docMk/>
            <pc:sldMk cId="311726235" sldId="1311"/>
            <ac:spMk id="2" creationId="{AC02A8C6-94A5-F14C-9DE1-D57DF18C8A09}"/>
          </ac:spMkLst>
        </pc:spChg>
        <pc:spChg chg="add mod">
          <ac:chgData name="Samantha Carty" userId="47811060-3be7-4309-9a50-3b31a9675f00" providerId="ADAL" clId="{F5500C52-A2F9-4898-94DD-A1C677B98336}" dt="2024-05-17T16:05:02.619" v="98" actId="1076"/>
          <ac:spMkLst>
            <pc:docMk/>
            <pc:sldMk cId="311726235" sldId="1311"/>
            <ac:spMk id="5" creationId="{D7CBBEE1-B175-27E2-7B93-FCCB6CE4ACF0}"/>
          </ac:spMkLst>
        </pc:spChg>
        <pc:spChg chg="add del mod">
          <ac:chgData name="Samantha Carty" userId="47811060-3be7-4309-9a50-3b31a9675f00" providerId="ADAL" clId="{F5500C52-A2F9-4898-94DD-A1C677B98336}" dt="2024-05-17T15:55:34.293" v="54" actId="478"/>
          <ac:spMkLst>
            <pc:docMk/>
            <pc:sldMk cId="311726235" sldId="1311"/>
            <ac:spMk id="9" creationId="{4BE25185-1E2A-3377-3EE4-C09B796BB5FB}"/>
          </ac:spMkLst>
        </pc:spChg>
        <pc:spChg chg="mod">
          <ac:chgData name="Samantha Carty" userId="47811060-3be7-4309-9a50-3b31a9675f00" providerId="ADAL" clId="{F5500C52-A2F9-4898-94DD-A1C677B98336}" dt="2024-05-17T15:54:32.243" v="48" actId="14100"/>
          <ac:spMkLst>
            <pc:docMk/>
            <pc:sldMk cId="311726235" sldId="1311"/>
            <ac:spMk id="13" creationId="{E8C4550B-BD67-554F-863F-1760B77D1B7B}"/>
          </ac:spMkLst>
        </pc:spChg>
        <pc:spChg chg="del">
          <ac:chgData name="Samantha Carty" userId="47811060-3be7-4309-9a50-3b31a9675f00" providerId="ADAL" clId="{F5500C52-A2F9-4898-94DD-A1C677B98336}" dt="2024-05-17T15:55:32.209" v="53" actId="478"/>
          <ac:spMkLst>
            <pc:docMk/>
            <pc:sldMk cId="311726235" sldId="1311"/>
            <ac:spMk id="14" creationId="{3C7ACCAB-E0D5-8D45-A3A4-DE27B14D7154}"/>
          </ac:spMkLst>
        </pc:spChg>
        <pc:spChg chg="add mod">
          <ac:chgData name="Samantha Carty" userId="47811060-3be7-4309-9a50-3b31a9675f00" providerId="ADAL" clId="{F5500C52-A2F9-4898-94DD-A1C677B98336}" dt="2024-05-17T16:04:50.438" v="95" actId="1076"/>
          <ac:spMkLst>
            <pc:docMk/>
            <pc:sldMk cId="311726235" sldId="1311"/>
            <ac:spMk id="15" creationId="{9C3DD0C7-78B6-A91A-FC14-DDCA4A8955B0}"/>
          </ac:spMkLst>
        </pc:spChg>
        <pc:spChg chg="add mod">
          <ac:chgData name="Samantha Carty" userId="47811060-3be7-4309-9a50-3b31a9675f00" providerId="ADAL" clId="{F5500C52-A2F9-4898-94DD-A1C677B98336}" dt="2024-05-17T16:04:29.094" v="89" actId="1076"/>
          <ac:spMkLst>
            <pc:docMk/>
            <pc:sldMk cId="311726235" sldId="1311"/>
            <ac:spMk id="19" creationId="{4BF350E6-F1F6-BC60-1BC5-49CED4C7C381}"/>
          </ac:spMkLst>
        </pc:spChg>
        <pc:spChg chg="add mod">
          <ac:chgData name="Samantha Carty" userId="47811060-3be7-4309-9a50-3b31a9675f00" providerId="ADAL" clId="{F5500C52-A2F9-4898-94DD-A1C677B98336}" dt="2024-05-17T16:04:34.208" v="90" actId="1076"/>
          <ac:spMkLst>
            <pc:docMk/>
            <pc:sldMk cId="311726235" sldId="1311"/>
            <ac:spMk id="23" creationId="{6F20B921-52DD-0F7B-D868-52DC59C35E4A}"/>
          </ac:spMkLst>
        </pc:spChg>
        <pc:picChg chg="add mod">
          <ac:chgData name="Samantha Carty" userId="47811060-3be7-4309-9a50-3b31a9675f00" providerId="ADAL" clId="{F5500C52-A2F9-4898-94DD-A1C677B98336}" dt="2024-05-17T16:05:08.652" v="99" actId="1076"/>
          <ac:picMkLst>
            <pc:docMk/>
            <pc:sldMk cId="311726235" sldId="1311"/>
            <ac:picMk id="7" creationId="{FFE32B94-D7B1-318F-59BD-8A93DE9E0FDF}"/>
          </ac:picMkLst>
        </pc:picChg>
        <pc:picChg chg="add mod">
          <ac:chgData name="Samantha Carty" userId="47811060-3be7-4309-9a50-3b31a9675f00" providerId="ADAL" clId="{F5500C52-A2F9-4898-94DD-A1C677B98336}" dt="2024-05-17T16:04:52.461" v="96" actId="1076"/>
          <ac:picMkLst>
            <pc:docMk/>
            <pc:sldMk cId="311726235" sldId="1311"/>
            <ac:picMk id="11" creationId="{892F4A74-9252-B863-859A-F473CE686F93}"/>
          </ac:picMkLst>
        </pc:picChg>
        <pc:picChg chg="add mod">
          <ac:chgData name="Samantha Carty" userId="47811060-3be7-4309-9a50-3b31a9675f00" providerId="ADAL" clId="{F5500C52-A2F9-4898-94DD-A1C677B98336}" dt="2024-05-17T16:04:38.710" v="92" actId="1076"/>
          <ac:picMkLst>
            <pc:docMk/>
            <pc:sldMk cId="311726235" sldId="1311"/>
            <ac:picMk id="17" creationId="{8CAAA91B-812E-8422-2070-E94E73A61EE8}"/>
          </ac:picMkLst>
        </pc:picChg>
        <pc:picChg chg="add mod">
          <ac:chgData name="Samantha Carty" userId="47811060-3be7-4309-9a50-3b31a9675f00" providerId="ADAL" clId="{F5500C52-A2F9-4898-94DD-A1C677B98336}" dt="2024-05-17T16:04:36.670" v="91" actId="1076"/>
          <ac:picMkLst>
            <pc:docMk/>
            <pc:sldMk cId="311726235" sldId="1311"/>
            <ac:picMk id="21" creationId="{363B088B-79DA-5D93-555F-6A1ABE2E2709}"/>
          </ac:picMkLst>
        </pc:picChg>
        <pc:picChg chg="add del mod">
          <ac:chgData name="Samantha Carty" userId="47811060-3be7-4309-9a50-3b31a9675f00" providerId="ADAL" clId="{F5500C52-A2F9-4898-94DD-A1C677B98336}" dt="2024-05-17T16:03:48.240" v="83" actId="478"/>
          <ac:picMkLst>
            <pc:docMk/>
            <pc:sldMk cId="311726235" sldId="1311"/>
            <ac:picMk id="25" creationId="{5B8D1063-AE91-E5F4-6F6F-354077F34714}"/>
          </ac:picMkLst>
        </pc:picChg>
      </pc:sldChg>
      <pc:sldChg chg="del">
        <pc:chgData name="Samantha Carty" userId="47811060-3be7-4309-9a50-3b31a9675f00" providerId="ADAL" clId="{F5500C52-A2F9-4898-94DD-A1C677B98336}" dt="2024-05-17T15:54:10.147" v="3" actId="47"/>
        <pc:sldMkLst>
          <pc:docMk/>
          <pc:sldMk cId="365322892" sldId="1312"/>
        </pc:sldMkLst>
      </pc:sldChg>
      <pc:sldChg chg="addSp delSp modSp add mod">
        <pc:chgData name="Samantha Carty" userId="47811060-3be7-4309-9a50-3b31a9675f00" providerId="ADAL" clId="{F5500C52-A2F9-4898-94DD-A1C677B98336}" dt="2024-05-17T16:22:35.096" v="143" actId="478"/>
        <pc:sldMkLst>
          <pc:docMk/>
          <pc:sldMk cId="4010537111" sldId="1312"/>
        </pc:sldMkLst>
        <pc:spChg chg="mod">
          <ac:chgData name="Samantha Carty" userId="47811060-3be7-4309-9a50-3b31a9675f00" providerId="ADAL" clId="{F5500C52-A2F9-4898-94DD-A1C677B98336}" dt="2024-05-17T16:05:55.170" v="103" actId="1076"/>
          <ac:spMkLst>
            <pc:docMk/>
            <pc:sldMk cId="4010537111" sldId="1312"/>
            <ac:spMk id="5" creationId="{D7CBBEE1-B175-27E2-7B93-FCCB6CE4ACF0}"/>
          </ac:spMkLst>
        </pc:spChg>
        <pc:spChg chg="add mod">
          <ac:chgData name="Samantha Carty" userId="47811060-3be7-4309-9a50-3b31a9675f00" providerId="ADAL" clId="{F5500C52-A2F9-4898-94DD-A1C677B98336}" dt="2024-05-17T16:07:09.302" v="108" actId="1076"/>
          <ac:spMkLst>
            <pc:docMk/>
            <pc:sldMk cId="4010537111" sldId="1312"/>
            <ac:spMk id="9" creationId="{6548774A-966A-AB6F-C585-C634F3426E03}"/>
          </ac:spMkLst>
        </pc:spChg>
        <pc:spChg chg="add mod">
          <ac:chgData name="Samantha Carty" userId="47811060-3be7-4309-9a50-3b31a9675f00" providerId="ADAL" clId="{F5500C52-A2F9-4898-94DD-A1C677B98336}" dt="2024-05-17T16:08:18.869" v="112" actId="1076"/>
          <ac:spMkLst>
            <pc:docMk/>
            <pc:sldMk cId="4010537111" sldId="1312"/>
            <ac:spMk id="14" creationId="{359E5310-DF39-5D0C-77ED-D473C6E02ADE}"/>
          </ac:spMkLst>
        </pc:spChg>
        <pc:spChg chg="add mod">
          <ac:chgData name="Samantha Carty" userId="47811060-3be7-4309-9a50-3b31a9675f00" providerId="ADAL" clId="{F5500C52-A2F9-4898-94DD-A1C677B98336}" dt="2024-05-17T16:09:37.416" v="116" actId="1076"/>
          <ac:spMkLst>
            <pc:docMk/>
            <pc:sldMk cId="4010537111" sldId="1312"/>
            <ac:spMk id="18" creationId="{F7F8D0A4-FC59-BB4E-3A1A-6494CDB549A1}"/>
          </ac:spMkLst>
        </pc:spChg>
        <pc:picChg chg="add mod">
          <ac:chgData name="Samantha Carty" userId="47811060-3be7-4309-9a50-3b31a9675f00" providerId="ADAL" clId="{F5500C52-A2F9-4898-94DD-A1C677B98336}" dt="2024-05-17T16:05:58.058" v="104" actId="1076"/>
          <ac:picMkLst>
            <pc:docMk/>
            <pc:sldMk cId="4010537111" sldId="1312"/>
            <ac:picMk id="2" creationId="{2653A05F-42A8-F326-0612-1E819F9C8894}"/>
          </ac:picMkLst>
        </pc:picChg>
        <pc:picChg chg="add mod">
          <ac:chgData name="Samantha Carty" userId="47811060-3be7-4309-9a50-3b31a9675f00" providerId="ADAL" clId="{F5500C52-A2F9-4898-94DD-A1C677B98336}" dt="2024-05-17T16:06:42.537" v="106" actId="1076"/>
          <ac:picMkLst>
            <pc:docMk/>
            <pc:sldMk cId="4010537111" sldId="1312"/>
            <ac:picMk id="6" creationId="{775047B7-131E-FC4D-63BC-E578C4E2A57E}"/>
          </ac:picMkLst>
        </pc:picChg>
        <pc:picChg chg="del">
          <ac:chgData name="Samantha Carty" userId="47811060-3be7-4309-9a50-3b31a9675f00" providerId="ADAL" clId="{F5500C52-A2F9-4898-94DD-A1C677B98336}" dt="2024-05-17T15:55:57.116" v="60" actId="478"/>
          <ac:picMkLst>
            <pc:docMk/>
            <pc:sldMk cId="4010537111" sldId="1312"/>
            <ac:picMk id="7" creationId="{FFE32B94-D7B1-318F-59BD-8A93DE9E0FDF}"/>
          </ac:picMkLst>
        </pc:picChg>
        <pc:picChg chg="add mod">
          <ac:chgData name="Samantha Carty" userId="47811060-3be7-4309-9a50-3b31a9675f00" providerId="ADAL" clId="{F5500C52-A2F9-4898-94DD-A1C677B98336}" dt="2024-05-17T16:07:49.354" v="110" actId="1076"/>
          <ac:picMkLst>
            <pc:docMk/>
            <pc:sldMk cId="4010537111" sldId="1312"/>
            <ac:picMk id="11" creationId="{C4E72D30-BA87-BEFB-0617-9A0636BD0BC7}"/>
          </ac:picMkLst>
        </pc:picChg>
        <pc:picChg chg="add mod">
          <ac:chgData name="Samantha Carty" userId="47811060-3be7-4309-9a50-3b31a9675f00" providerId="ADAL" clId="{F5500C52-A2F9-4898-94DD-A1C677B98336}" dt="2024-05-17T16:09:07.811" v="114" actId="1076"/>
          <ac:picMkLst>
            <pc:docMk/>
            <pc:sldMk cId="4010537111" sldId="1312"/>
            <ac:picMk id="16" creationId="{52429BE6-9F86-6286-0C8C-2B7709F17EA9}"/>
          </ac:picMkLst>
        </pc:picChg>
        <pc:picChg chg="add del mod">
          <ac:chgData name="Samantha Carty" userId="47811060-3be7-4309-9a50-3b31a9675f00" providerId="ADAL" clId="{F5500C52-A2F9-4898-94DD-A1C677B98336}" dt="2024-05-17T16:22:35.096" v="143" actId="478"/>
          <ac:picMkLst>
            <pc:docMk/>
            <pc:sldMk cId="4010537111" sldId="1312"/>
            <ac:picMk id="20" creationId="{A7F0486B-6F80-D62B-BC43-426FBA7DECCC}"/>
          </ac:picMkLst>
        </pc:picChg>
      </pc:sldChg>
      <pc:sldChg chg="addSp delSp modSp add mod">
        <pc:chgData name="Samantha Carty" userId="47811060-3be7-4309-9a50-3b31a9675f00" providerId="ADAL" clId="{F5500C52-A2F9-4898-94DD-A1C677B98336}" dt="2024-05-17T16:26:55.488" v="164" actId="1076"/>
        <pc:sldMkLst>
          <pc:docMk/>
          <pc:sldMk cId="3204431120" sldId="1313"/>
        </pc:sldMkLst>
        <pc:spChg chg="del">
          <ac:chgData name="Samantha Carty" userId="47811060-3be7-4309-9a50-3b31a9675f00" providerId="ADAL" clId="{F5500C52-A2F9-4898-94DD-A1C677B98336}" dt="2024-05-17T16:10:28.028" v="128" actId="478"/>
          <ac:spMkLst>
            <pc:docMk/>
            <pc:sldMk cId="3204431120" sldId="1313"/>
            <ac:spMk id="5" creationId="{D7CBBEE1-B175-27E2-7B93-FCCB6CE4ACF0}"/>
          </ac:spMkLst>
        </pc:spChg>
        <pc:spChg chg="add del mod">
          <ac:chgData name="Samantha Carty" userId="47811060-3be7-4309-9a50-3b31a9675f00" providerId="ADAL" clId="{F5500C52-A2F9-4898-94DD-A1C677B98336}" dt="2024-05-17T16:10:38.486" v="131" actId="478"/>
          <ac:spMkLst>
            <pc:docMk/>
            <pc:sldMk cId="3204431120" sldId="1313"/>
            <ac:spMk id="7" creationId="{B72F5926-F522-9D31-ED6E-8D01440A3BE6}"/>
          </ac:spMkLst>
        </pc:spChg>
        <pc:spChg chg="del mod">
          <ac:chgData name="Samantha Carty" userId="47811060-3be7-4309-9a50-3b31a9675f00" providerId="ADAL" clId="{F5500C52-A2F9-4898-94DD-A1C677B98336}" dt="2024-05-17T16:10:29.715" v="129" actId="478"/>
          <ac:spMkLst>
            <pc:docMk/>
            <pc:sldMk cId="3204431120" sldId="1313"/>
            <ac:spMk id="9" creationId="{6548774A-966A-AB6F-C585-C634F3426E03}"/>
          </ac:spMkLst>
        </pc:spChg>
        <pc:spChg chg="add mod">
          <ac:chgData name="Samantha Carty" userId="47811060-3be7-4309-9a50-3b31a9675f00" providerId="ADAL" clId="{F5500C52-A2F9-4898-94DD-A1C677B98336}" dt="2024-05-17T16:25:40.010" v="156" actId="1076"/>
          <ac:spMkLst>
            <pc:docMk/>
            <pc:sldMk cId="3204431120" sldId="1313"/>
            <ac:spMk id="10" creationId="{1FA72363-6DF7-7C29-863C-F1BDD5F28565}"/>
          </ac:spMkLst>
        </pc:spChg>
        <pc:spChg chg="del">
          <ac:chgData name="Samantha Carty" userId="47811060-3be7-4309-9a50-3b31a9675f00" providerId="ADAL" clId="{F5500C52-A2F9-4898-94DD-A1C677B98336}" dt="2024-05-17T16:10:25.835" v="127" actId="478"/>
          <ac:spMkLst>
            <pc:docMk/>
            <pc:sldMk cId="3204431120" sldId="1313"/>
            <ac:spMk id="14" creationId="{359E5310-DF39-5D0C-77ED-D473C6E02ADE}"/>
          </ac:spMkLst>
        </pc:spChg>
        <pc:spChg chg="del mod">
          <ac:chgData name="Samantha Carty" userId="47811060-3be7-4309-9a50-3b31a9675f00" providerId="ADAL" clId="{F5500C52-A2F9-4898-94DD-A1C677B98336}" dt="2024-05-17T16:10:24.076" v="126" actId="478"/>
          <ac:spMkLst>
            <pc:docMk/>
            <pc:sldMk cId="3204431120" sldId="1313"/>
            <ac:spMk id="18" creationId="{F7F8D0A4-FC59-BB4E-3A1A-6494CDB549A1}"/>
          </ac:spMkLst>
        </pc:spChg>
        <pc:spChg chg="add mod">
          <ac:chgData name="Samantha Carty" userId="47811060-3be7-4309-9a50-3b31a9675f00" providerId="ADAL" clId="{F5500C52-A2F9-4898-94DD-A1C677B98336}" dt="2024-05-17T16:25:35.104" v="155" actId="1076"/>
          <ac:spMkLst>
            <pc:docMk/>
            <pc:sldMk cId="3204431120" sldId="1313"/>
            <ac:spMk id="19" creationId="{3287746E-9A77-FA6C-EC9C-60E4EE4E18BD}"/>
          </ac:spMkLst>
        </pc:spChg>
        <pc:spChg chg="add mod">
          <ac:chgData name="Samantha Carty" userId="47811060-3be7-4309-9a50-3b31a9675f00" providerId="ADAL" clId="{F5500C52-A2F9-4898-94DD-A1C677B98336}" dt="2024-05-17T16:25:54.480" v="160" actId="1076"/>
          <ac:spMkLst>
            <pc:docMk/>
            <pc:sldMk cId="3204431120" sldId="1313"/>
            <ac:spMk id="24" creationId="{F1DD2582-6AA2-DBCB-980D-EA9360F541A5}"/>
          </ac:spMkLst>
        </pc:spChg>
        <pc:spChg chg="add mod">
          <ac:chgData name="Samantha Carty" userId="47811060-3be7-4309-9a50-3b31a9675f00" providerId="ADAL" clId="{F5500C52-A2F9-4898-94DD-A1C677B98336}" dt="2024-05-17T16:25:51.440" v="159" actId="1076"/>
          <ac:spMkLst>
            <pc:docMk/>
            <pc:sldMk cId="3204431120" sldId="1313"/>
            <ac:spMk id="28" creationId="{28814804-67B1-E1BC-5397-280DB5260F5D}"/>
          </ac:spMkLst>
        </pc:spChg>
        <pc:spChg chg="add mod">
          <ac:chgData name="Samantha Carty" userId="47811060-3be7-4309-9a50-3b31a9675f00" providerId="ADAL" clId="{F5500C52-A2F9-4898-94DD-A1C677B98336}" dt="2024-05-17T16:26:52.216" v="163" actId="1076"/>
          <ac:spMkLst>
            <pc:docMk/>
            <pc:sldMk cId="3204431120" sldId="1313"/>
            <ac:spMk id="32" creationId="{0D7DCF1E-01BA-959C-9589-380274ABCD83}"/>
          </ac:spMkLst>
        </pc:spChg>
        <pc:picChg chg="del">
          <ac:chgData name="Samantha Carty" userId="47811060-3be7-4309-9a50-3b31a9675f00" providerId="ADAL" clId="{F5500C52-A2F9-4898-94DD-A1C677B98336}" dt="2024-05-17T16:10:19.446" v="120" actId="478"/>
          <ac:picMkLst>
            <pc:docMk/>
            <pc:sldMk cId="3204431120" sldId="1313"/>
            <ac:picMk id="2" creationId="{2653A05F-42A8-F326-0612-1E819F9C8894}"/>
          </ac:picMkLst>
        </pc:picChg>
        <pc:picChg chg="del">
          <ac:chgData name="Samantha Carty" userId="47811060-3be7-4309-9a50-3b31a9675f00" providerId="ADAL" clId="{F5500C52-A2F9-4898-94DD-A1C677B98336}" dt="2024-05-17T16:10:20.180" v="121" actId="478"/>
          <ac:picMkLst>
            <pc:docMk/>
            <pc:sldMk cId="3204431120" sldId="1313"/>
            <ac:picMk id="6" creationId="{775047B7-131E-FC4D-63BC-E578C4E2A57E}"/>
          </ac:picMkLst>
        </pc:picChg>
        <pc:picChg chg="del">
          <ac:chgData name="Samantha Carty" userId="47811060-3be7-4309-9a50-3b31a9675f00" providerId="ADAL" clId="{F5500C52-A2F9-4898-94DD-A1C677B98336}" dt="2024-05-17T16:10:20.866" v="122" actId="478"/>
          <ac:picMkLst>
            <pc:docMk/>
            <pc:sldMk cId="3204431120" sldId="1313"/>
            <ac:picMk id="11" creationId="{C4E72D30-BA87-BEFB-0617-9A0636BD0BC7}"/>
          </ac:picMkLst>
        </pc:picChg>
        <pc:picChg chg="add mod">
          <ac:chgData name="Samantha Carty" userId="47811060-3be7-4309-9a50-3b31a9675f00" providerId="ADAL" clId="{F5500C52-A2F9-4898-94DD-A1C677B98336}" dt="2024-05-17T16:25:29.419" v="154" actId="1076"/>
          <ac:picMkLst>
            <pc:docMk/>
            <pc:sldMk cId="3204431120" sldId="1313"/>
            <ac:picMk id="15" creationId="{15D0C380-7592-471B-1283-5E1E0D6B4417}"/>
          </ac:picMkLst>
        </pc:picChg>
        <pc:picChg chg="del">
          <ac:chgData name="Samantha Carty" userId="47811060-3be7-4309-9a50-3b31a9675f00" providerId="ADAL" clId="{F5500C52-A2F9-4898-94DD-A1C677B98336}" dt="2024-05-17T16:10:21.499" v="123" actId="478"/>
          <ac:picMkLst>
            <pc:docMk/>
            <pc:sldMk cId="3204431120" sldId="1313"/>
            <ac:picMk id="16" creationId="{52429BE6-9F86-6286-0C8C-2B7709F17EA9}"/>
          </ac:picMkLst>
        </pc:picChg>
        <pc:picChg chg="mod">
          <ac:chgData name="Samantha Carty" userId="47811060-3be7-4309-9a50-3b31a9675f00" providerId="ADAL" clId="{F5500C52-A2F9-4898-94DD-A1C677B98336}" dt="2024-05-17T16:25:26.592" v="153" actId="1076"/>
          <ac:picMkLst>
            <pc:docMk/>
            <pc:sldMk cId="3204431120" sldId="1313"/>
            <ac:picMk id="20" creationId="{A7F0486B-6F80-D62B-BC43-426FBA7DECCC}"/>
          </ac:picMkLst>
        </pc:picChg>
        <pc:picChg chg="add mod">
          <ac:chgData name="Samantha Carty" userId="47811060-3be7-4309-9a50-3b31a9675f00" providerId="ADAL" clId="{F5500C52-A2F9-4898-94DD-A1C677B98336}" dt="2024-05-17T16:25:42.523" v="157" actId="1076"/>
          <ac:picMkLst>
            <pc:docMk/>
            <pc:sldMk cId="3204431120" sldId="1313"/>
            <ac:picMk id="22" creationId="{E1F5B7B1-F5ED-5F62-2557-C5F316658BA6}"/>
          </ac:picMkLst>
        </pc:picChg>
        <pc:picChg chg="add mod">
          <ac:chgData name="Samantha Carty" userId="47811060-3be7-4309-9a50-3b31a9675f00" providerId="ADAL" clId="{F5500C52-A2F9-4898-94DD-A1C677B98336}" dt="2024-05-17T16:25:45.352" v="158" actId="1076"/>
          <ac:picMkLst>
            <pc:docMk/>
            <pc:sldMk cId="3204431120" sldId="1313"/>
            <ac:picMk id="26" creationId="{B9D79FF8-1CBC-83B1-FFC3-36F5DCDDA483}"/>
          </ac:picMkLst>
        </pc:picChg>
        <pc:picChg chg="add mod">
          <ac:chgData name="Samantha Carty" userId="47811060-3be7-4309-9a50-3b31a9675f00" providerId="ADAL" clId="{F5500C52-A2F9-4898-94DD-A1C677B98336}" dt="2024-05-17T16:26:55.488" v="164" actId="1076"/>
          <ac:picMkLst>
            <pc:docMk/>
            <pc:sldMk cId="3204431120" sldId="1313"/>
            <ac:picMk id="30" creationId="{B3C34FDB-129A-1D90-5914-79BB46BDE02B}"/>
          </ac:picMkLst>
        </pc:picChg>
      </pc:sldChg>
      <pc:sldChg chg="del">
        <pc:chgData name="Samantha Carty" userId="47811060-3be7-4309-9a50-3b31a9675f00" providerId="ADAL" clId="{F5500C52-A2F9-4898-94DD-A1C677B98336}" dt="2024-05-17T15:54:12.069" v="4" actId="47"/>
        <pc:sldMkLst>
          <pc:docMk/>
          <pc:sldMk cId="3266884621" sldId="1313"/>
        </pc:sldMkLst>
      </pc:sldChg>
      <pc:sldChg chg="add del">
        <pc:chgData name="Samantha Carty" userId="47811060-3be7-4309-9a50-3b31a9675f00" providerId="ADAL" clId="{F5500C52-A2F9-4898-94DD-A1C677B98336}" dt="2024-05-17T16:02:47.782" v="80"/>
        <pc:sldMkLst>
          <pc:docMk/>
          <pc:sldMk cId="3666319747" sldId="1313"/>
        </pc:sldMkLst>
      </pc:sldChg>
      <pc:sldChg chg="del">
        <pc:chgData name="Samantha Carty" userId="47811060-3be7-4309-9a50-3b31a9675f00" providerId="ADAL" clId="{F5500C52-A2F9-4898-94DD-A1C677B98336}" dt="2024-05-17T15:54:13.004" v="6" actId="47"/>
        <pc:sldMkLst>
          <pc:docMk/>
          <pc:sldMk cId="460694949" sldId="1314"/>
        </pc:sldMkLst>
      </pc:sldChg>
      <pc:sldChg chg="del">
        <pc:chgData name="Samantha Carty" userId="47811060-3be7-4309-9a50-3b31a9675f00" providerId="ADAL" clId="{F5500C52-A2F9-4898-94DD-A1C677B98336}" dt="2024-05-17T15:54:13.458" v="7" actId="47"/>
        <pc:sldMkLst>
          <pc:docMk/>
          <pc:sldMk cId="3817328416" sldId="1315"/>
        </pc:sldMkLst>
      </pc:sldChg>
      <pc:sldChg chg="del">
        <pc:chgData name="Samantha Carty" userId="47811060-3be7-4309-9a50-3b31a9675f00" providerId="ADAL" clId="{F5500C52-A2F9-4898-94DD-A1C677B98336}" dt="2024-05-17T15:54:15.749" v="11" actId="47"/>
        <pc:sldMkLst>
          <pc:docMk/>
          <pc:sldMk cId="2998638545" sldId="1316"/>
        </pc:sldMkLst>
      </pc:sldChg>
      <pc:sldChg chg="del">
        <pc:chgData name="Samantha Carty" userId="47811060-3be7-4309-9a50-3b31a9675f00" providerId="ADAL" clId="{F5500C52-A2F9-4898-94DD-A1C677B98336}" dt="2024-05-17T15:54:16.829" v="13" actId="47"/>
        <pc:sldMkLst>
          <pc:docMk/>
          <pc:sldMk cId="1902319390" sldId="1317"/>
        </pc:sldMkLst>
      </pc:sldChg>
      <pc:sldChg chg="del">
        <pc:chgData name="Samantha Carty" userId="47811060-3be7-4309-9a50-3b31a9675f00" providerId="ADAL" clId="{F5500C52-A2F9-4898-94DD-A1C677B98336}" dt="2024-05-17T15:54:15.280" v="10" actId="47"/>
        <pc:sldMkLst>
          <pc:docMk/>
          <pc:sldMk cId="156356733" sldId="1318"/>
        </pc:sldMkLst>
      </pc:sldChg>
      <pc:sldChg chg="del">
        <pc:chgData name="Samantha Carty" userId="47811060-3be7-4309-9a50-3b31a9675f00" providerId="ADAL" clId="{F5500C52-A2F9-4898-94DD-A1C677B98336}" dt="2024-05-17T15:54:12.517" v="5" actId="47"/>
        <pc:sldMkLst>
          <pc:docMk/>
          <pc:sldMk cId="468836009" sldId="1319"/>
        </pc:sldMkLst>
      </pc:sldChg>
      <pc:sldChg chg="del">
        <pc:chgData name="Samantha Carty" userId="47811060-3be7-4309-9a50-3b31a9675f00" providerId="ADAL" clId="{F5500C52-A2F9-4898-94DD-A1C677B98336}" dt="2024-05-17T15:54:17.414" v="14" actId="47"/>
        <pc:sldMkLst>
          <pc:docMk/>
          <pc:sldMk cId="2415691128" sldId="1320"/>
        </pc:sldMkLst>
      </pc:sldChg>
      <pc:sldChg chg="del">
        <pc:chgData name="Samantha Carty" userId="47811060-3be7-4309-9a50-3b31a9675f00" providerId="ADAL" clId="{F5500C52-A2F9-4898-94DD-A1C677B98336}" dt="2024-05-17T15:54:14.678" v="9" actId="47"/>
        <pc:sldMkLst>
          <pc:docMk/>
          <pc:sldMk cId="3795827749" sldId="1321"/>
        </pc:sldMkLst>
      </pc:sldChg>
      <pc:sldMasterChg chg="delSldLayout">
        <pc:chgData name="Samantha Carty" userId="47811060-3be7-4309-9a50-3b31a9675f00" providerId="ADAL" clId="{F5500C52-A2F9-4898-94DD-A1C677B98336}" dt="2024-05-17T15:54:09.608" v="2" actId="47"/>
        <pc:sldMasterMkLst>
          <pc:docMk/>
          <pc:sldMasterMk cId="2922975830" sldId="2147483853"/>
        </pc:sldMasterMkLst>
        <pc:sldLayoutChg chg="del">
          <pc:chgData name="Samantha Carty" userId="47811060-3be7-4309-9a50-3b31a9675f00" providerId="ADAL" clId="{F5500C52-A2F9-4898-94DD-A1C677B98336}" dt="2024-05-17T15:54:09.608" v="2" actId="47"/>
          <pc:sldLayoutMkLst>
            <pc:docMk/>
            <pc:sldMasterMk cId="2922975830" sldId="2147483853"/>
            <pc:sldLayoutMk cId="3554170702" sldId="2147483885"/>
          </pc:sldLayoutMkLst>
        </pc:sldLayoutChg>
        <pc:sldLayoutChg chg="del">
          <pc:chgData name="Samantha Carty" userId="47811060-3be7-4309-9a50-3b31a9675f00" providerId="ADAL" clId="{F5500C52-A2F9-4898-94DD-A1C677B98336}" dt="2024-05-17T15:54:08.342" v="0" actId="47"/>
          <pc:sldLayoutMkLst>
            <pc:docMk/>
            <pc:sldMasterMk cId="2922975830" sldId="2147483853"/>
            <pc:sldLayoutMk cId="3524796362" sldId="2147483967"/>
          </pc:sldLayoutMkLst>
        </pc:sldLayoutChg>
        <pc:sldLayoutChg chg="del">
          <pc:chgData name="Samantha Carty" userId="47811060-3be7-4309-9a50-3b31a9675f00" providerId="ADAL" clId="{F5500C52-A2F9-4898-94DD-A1C677B98336}" dt="2024-05-17T15:54:09.076" v="1" actId="47"/>
          <pc:sldLayoutMkLst>
            <pc:docMk/>
            <pc:sldMasterMk cId="2922975830" sldId="2147483853"/>
            <pc:sldLayoutMk cId="3432198589" sldId="214748396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9EEBC-801D-48ED-B535-298BB7EDD6B9}" type="datetimeFigureOut">
              <a:rPr lang="fr-CA" smtClean="0"/>
              <a:t>2024-05-17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DE7FE-8B5A-4903-B85A-8040D05696C6}" type="slidenum">
              <a:rPr lang="fr-CA" smtClean="0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82858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CC462C-9F76-4357-BB19-A4DE8D8E1FB0}" type="datetimeFigureOut">
              <a:rPr lang="fr-CA" smtClean="0"/>
              <a:t>2024-05-17</a:t>
            </a:fld>
            <a:endParaRPr lang="fr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43000"/>
            <a:ext cx="2200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F6E3F-7229-435D-9B4A-E0ABCDF45996}" type="slidenum">
              <a:rPr lang="fr-CA" smtClean="0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2869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EAE5D49-388B-AD45-9BD0-372A58756531}"/>
              </a:ext>
            </a:extLst>
          </p:cNvPr>
          <p:cNvGrpSpPr/>
          <p:nvPr userDrawn="1"/>
        </p:nvGrpSpPr>
        <p:grpSpPr>
          <a:xfrm>
            <a:off x="-2879" y="0"/>
            <a:ext cx="7778454" cy="1522736"/>
            <a:chOff x="2560309" y="4879699"/>
            <a:chExt cx="1367928" cy="267790"/>
          </a:xfrm>
        </p:grpSpPr>
        <p:sp>
          <p:nvSpPr>
            <p:cNvPr id="42" name="Graphic 4">
              <a:extLst>
                <a:ext uri="{FF2B5EF4-FFF2-40B4-BE49-F238E27FC236}">
                  <a16:creationId xmlns:a16="http://schemas.microsoft.com/office/drawing/2014/main" id="{026EF337-107E-8843-98EB-E16634ADCB77}"/>
                </a:ext>
              </a:extLst>
            </p:cNvPr>
            <p:cNvSpPr/>
            <p:nvPr userDrawn="1"/>
          </p:nvSpPr>
          <p:spPr>
            <a:xfrm>
              <a:off x="2560309" y="4879699"/>
              <a:ext cx="1367928" cy="228842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">
              <a:extLst>
                <a:ext uri="{FF2B5EF4-FFF2-40B4-BE49-F238E27FC236}">
                  <a16:creationId xmlns:a16="http://schemas.microsoft.com/office/drawing/2014/main" id="{E88DC73E-8183-6442-9254-A33F34955AF8}"/>
                </a:ext>
              </a:extLst>
            </p:cNvPr>
            <p:cNvSpPr/>
            <p:nvPr userDrawn="1"/>
          </p:nvSpPr>
          <p:spPr>
            <a:xfrm>
              <a:off x="3621366" y="4918647"/>
              <a:ext cx="306364" cy="228842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EB543DC8-0FDC-4E44-B44B-8D81204E85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0" y="1770368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51" name="Text Placeholder 32">
            <a:extLst>
              <a:ext uri="{FF2B5EF4-FFF2-40B4-BE49-F238E27FC236}">
                <a16:creationId xmlns:a16="http://schemas.microsoft.com/office/drawing/2014/main" id="{DD220A6E-7C61-8647-BED6-CA1C1367C28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705" y="3810801"/>
            <a:ext cx="6757200" cy="6116970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52" name="Text Placeholder 32">
            <a:extLst>
              <a:ext uri="{FF2B5EF4-FFF2-40B4-BE49-F238E27FC236}">
                <a16:creationId xmlns:a16="http://schemas.microsoft.com/office/drawing/2014/main" id="{3A1FFC2E-01E0-3A49-A099-5292990B7A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7" y="2494381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53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Our Te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DCCA8D-C440-B04D-A26D-9512BAD97D66}"/>
              </a:ext>
            </a:extLst>
          </p:cNvPr>
          <p:cNvGrpSpPr/>
          <p:nvPr userDrawn="1"/>
        </p:nvGrpSpPr>
        <p:grpSpPr>
          <a:xfrm>
            <a:off x="0" y="-13865"/>
            <a:ext cx="7788581" cy="2826394"/>
            <a:chOff x="2560309" y="4790382"/>
            <a:chExt cx="1369709" cy="497053"/>
          </a:xfrm>
        </p:grpSpPr>
        <p:sp>
          <p:nvSpPr>
            <p:cNvPr id="22" name="Graphic 4">
              <a:extLst>
                <a:ext uri="{FF2B5EF4-FFF2-40B4-BE49-F238E27FC236}">
                  <a16:creationId xmlns:a16="http://schemas.microsoft.com/office/drawing/2014/main" id="{0C45BFA7-3754-7745-B59D-78ED0D66E91E}"/>
                </a:ext>
              </a:extLst>
            </p:cNvPr>
            <p:cNvSpPr/>
            <p:nvPr userDrawn="1"/>
          </p:nvSpPr>
          <p:spPr>
            <a:xfrm>
              <a:off x="2560309" y="4790382"/>
              <a:ext cx="1367928" cy="497053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Graphic 4">
              <a:extLst>
                <a:ext uri="{FF2B5EF4-FFF2-40B4-BE49-F238E27FC236}">
                  <a16:creationId xmlns:a16="http://schemas.microsoft.com/office/drawing/2014/main" id="{BA0CC1CC-F86F-4E4D-9347-1B087CD46D99}"/>
                </a:ext>
              </a:extLst>
            </p:cNvPr>
            <p:cNvSpPr/>
            <p:nvPr userDrawn="1"/>
          </p:nvSpPr>
          <p:spPr>
            <a:xfrm>
              <a:off x="3450414" y="4921740"/>
              <a:ext cx="479604" cy="363046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Picture Placeholder 14">
            <a:extLst>
              <a:ext uri="{FF2B5EF4-FFF2-40B4-BE49-F238E27FC236}">
                <a16:creationId xmlns:a16="http://schemas.microsoft.com/office/drawing/2014/main" id="{7A81DDC9-69F9-1841-B18C-3AF92B61234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01862" y="4590215"/>
            <a:ext cx="1542188" cy="154218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035B5CC-4BD1-BB4E-B4AD-CE493B9B502A}"/>
              </a:ext>
            </a:extLst>
          </p:cNvPr>
          <p:cNvGrpSpPr/>
          <p:nvPr userDrawn="1"/>
        </p:nvGrpSpPr>
        <p:grpSpPr>
          <a:xfrm>
            <a:off x="2591386" y="5096855"/>
            <a:ext cx="393590" cy="449467"/>
            <a:chOff x="8571" y="7150"/>
            <a:chExt cx="319980" cy="365408"/>
          </a:xfrm>
          <a:noFill/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A71B4D13-2C00-DC43-AA19-542972B5D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1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6DB133B8-8FC5-A842-8D4D-F36CB8CA4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9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28" name="Text Placeholder 32">
            <a:extLst>
              <a:ext uri="{FF2B5EF4-FFF2-40B4-BE49-F238E27FC236}">
                <a16:creationId xmlns:a16="http://schemas.microsoft.com/office/drawing/2014/main" id="{4B8BB718-CB0A-6C4B-88F8-B5EBCA76DBC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376041" y="5405981"/>
            <a:ext cx="3926749" cy="70087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9" name="Text Placeholder 32">
            <a:extLst>
              <a:ext uri="{FF2B5EF4-FFF2-40B4-BE49-F238E27FC236}">
                <a16:creationId xmlns:a16="http://schemas.microsoft.com/office/drawing/2014/main" id="{F4DAAE01-9A81-2847-B802-E18868DF6E2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76041" y="4921441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30" name="Text Placeholder 32">
            <a:extLst>
              <a:ext uri="{FF2B5EF4-FFF2-40B4-BE49-F238E27FC236}">
                <a16:creationId xmlns:a16="http://schemas.microsoft.com/office/drawing/2014/main" id="{C29EDC5E-6E64-2343-AAB6-A05F2B0C19B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376041" y="4609507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C277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31" name="Text Placeholder 32">
            <a:extLst>
              <a:ext uri="{FF2B5EF4-FFF2-40B4-BE49-F238E27FC236}">
                <a16:creationId xmlns:a16="http://schemas.microsoft.com/office/drawing/2014/main" id="{D106EBC1-983E-EE40-99EB-6D3F38DF94F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576025"/>
            <a:ext cx="4526836" cy="1438335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Meet Our Team</a:t>
            </a:r>
            <a:endParaRPr lang="en-US" dirty="0"/>
          </a:p>
        </p:txBody>
      </p: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0163F1BB-00A1-8741-9A96-87296A1F1BF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2906729"/>
            <a:ext cx="6757200" cy="156407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32" name="Picture Placeholder 14">
            <a:extLst>
              <a:ext uri="{FF2B5EF4-FFF2-40B4-BE49-F238E27FC236}">
                <a16:creationId xmlns:a16="http://schemas.microsoft.com/office/drawing/2014/main" id="{D0C38CBF-2CB6-724C-BD15-787ADDB4F392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601862" y="6489656"/>
            <a:ext cx="1542188" cy="154218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444E2B3-A258-1042-A55C-4A4DEAB8C89A}"/>
              </a:ext>
            </a:extLst>
          </p:cNvPr>
          <p:cNvGrpSpPr/>
          <p:nvPr userDrawn="1"/>
        </p:nvGrpSpPr>
        <p:grpSpPr>
          <a:xfrm>
            <a:off x="2591386" y="6996296"/>
            <a:ext cx="393590" cy="449467"/>
            <a:chOff x="8571" y="7150"/>
            <a:chExt cx="319980" cy="365408"/>
          </a:xfrm>
          <a:noFill/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8F88B0E2-DDF9-FD47-B163-E24B4E231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1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B0B01EBC-42D8-2643-AA0E-0DDA0A6AA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9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2F4BD393-1684-5341-8EC0-7490086FB37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376041" y="7305422"/>
            <a:ext cx="3926749" cy="70087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1104882C-7F34-E64D-91B1-9B33F89887B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76041" y="6820882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38" name="Text Placeholder 32">
            <a:extLst>
              <a:ext uri="{FF2B5EF4-FFF2-40B4-BE49-F238E27FC236}">
                <a16:creationId xmlns:a16="http://schemas.microsoft.com/office/drawing/2014/main" id="{E5510647-BD06-2545-8BF5-1CDC81EE922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76041" y="6508948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C277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39" name="Picture Placeholder 14">
            <a:extLst>
              <a:ext uri="{FF2B5EF4-FFF2-40B4-BE49-F238E27FC236}">
                <a16:creationId xmlns:a16="http://schemas.microsoft.com/office/drawing/2014/main" id="{AF4D1CA2-476C-CF4C-B961-6D8526303FB6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601862" y="8267679"/>
            <a:ext cx="1542188" cy="154218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7496569-1FCB-084D-94C7-27244BF1EC0B}"/>
              </a:ext>
            </a:extLst>
          </p:cNvPr>
          <p:cNvGrpSpPr/>
          <p:nvPr userDrawn="1"/>
        </p:nvGrpSpPr>
        <p:grpSpPr>
          <a:xfrm>
            <a:off x="2591386" y="8774319"/>
            <a:ext cx="393590" cy="449467"/>
            <a:chOff x="8571" y="7150"/>
            <a:chExt cx="319980" cy="365408"/>
          </a:xfrm>
          <a:noFill/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E37D0807-A26E-AC48-B7C3-808151674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1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EC23FAC8-3FA6-9B42-99A0-185EF91CA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99" y="7150"/>
              <a:ext cx="161552" cy="365408"/>
            </a:xfrm>
            <a:custGeom>
              <a:avLst/>
              <a:gdLst>
                <a:gd name="T0" fmla="*/ 0 w 569"/>
                <a:gd name="T1" fmla="*/ 1287 h 1287"/>
                <a:gd name="T2" fmla="*/ 569 w 569"/>
                <a:gd name="T3" fmla="*/ 638 h 1287"/>
                <a:gd name="T4" fmla="*/ 0 w 569"/>
                <a:gd name="T5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9" h="1287">
                  <a:moveTo>
                    <a:pt x="0" y="1287"/>
                  </a:moveTo>
                  <a:lnTo>
                    <a:pt x="569" y="638"/>
                  </a:lnTo>
                  <a:lnTo>
                    <a:pt x="0" y="0"/>
                  </a:lnTo>
                </a:path>
              </a:pathLst>
            </a:custGeom>
            <a:grpFill/>
            <a:ln w="25400" cap="rnd">
              <a:solidFill>
                <a:srgbClr val="9C2778"/>
              </a:solidFill>
              <a:prstDash val="solid"/>
              <a:round/>
              <a:headEnd/>
              <a:tailEnd/>
            </a:ln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86F02A59-D428-9B4D-8D65-8C49B137753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376041" y="9083445"/>
            <a:ext cx="3926749" cy="70087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44" name="Text Placeholder 32">
            <a:extLst>
              <a:ext uri="{FF2B5EF4-FFF2-40B4-BE49-F238E27FC236}">
                <a16:creationId xmlns:a16="http://schemas.microsoft.com/office/drawing/2014/main" id="{805B1873-0AB7-924C-9E4A-EDD2F4096B7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376041" y="8598905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45" name="Text Placeholder 32">
            <a:extLst>
              <a:ext uri="{FF2B5EF4-FFF2-40B4-BE49-F238E27FC236}">
                <a16:creationId xmlns:a16="http://schemas.microsoft.com/office/drawing/2014/main" id="{EF722227-90FB-A440-AE0C-187F0C65433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376041" y="8286971"/>
            <a:ext cx="3926749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rgbClr val="9C277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37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 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6" name="Text Placeholder 32">
            <a:extLst>
              <a:ext uri="{FF2B5EF4-FFF2-40B4-BE49-F238E27FC236}">
                <a16:creationId xmlns:a16="http://schemas.microsoft.com/office/drawing/2014/main" id="{6C419CF1-9264-AD47-843D-41476F3CB7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7565" y="6024328"/>
            <a:ext cx="2624256" cy="93390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711ED13-6873-6743-8AC5-D26884BDF0F7}"/>
              </a:ext>
            </a:extLst>
          </p:cNvPr>
          <p:cNvGrpSpPr/>
          <p:nvPr userDrawn="1"/>
        </p:nvGrpSpPr>
        <p:grpSpPr>
          <a:xfrm>
            <a:off x="694782" y="4625329"/>
            <a:ext cx="2837423" cy="4064121"/>
            <a:chOff x="1653962" y="1814773"/>
            <a:chExt cx="6060586" cy="8680747"/>
          </a:xfrm>
          <a:solidFill>
            <a:srgbClr val="BD2180"/>
          </a:solidFill>
        </p:grpSpPr>
        <p:sp>
          <p:nvSpPr>
            <p:cNvPr id="48" name="Freeform 256">
              <a:extLst>
                <a:ext uri="{FF2B5EF4-FFF2-40B4-BE49-F238E27FC236}">
                  <a16:creationId xmlns:a16="http://schemas.microsoft.com/office/drawing/2014/main" id="{C3A8163B-B146-6F42-8666-EE7281493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962" y="3711811"/>
              <a:ext cx="6057411" cy="3010981"/>
            </a:xfrm>
            <a:custGeom>
              <a:avLst/>
              <a:gdLst>
                <a:gd name="T0" fmla="*/ 4005 w 4470"/>
                <a:gd name="T1" fmla="*/ 0 h 2222"/>
                <a:gd name="T2" fmla="*/ 0 w 4470"/>
                <a:gd name="T3" fmla="*/ 1376 h 2222"/>
                <a:gd name="T4" fmla="*/ 464 w 4470"/>
                <a:gd name="T5" fmla="*/ 2221 h 2222"/>
                <a:gd name="T6" fmla="*/ 4469 w 4470"/>
                <a:gd name="T7" fmla="*/ 845 h 2222"/>
                <a:gd name="T8" fmla="*/ 4005 w 4470"/>
                <a:gd name="T9" fmla="*/ 0 h 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2222">
                  <a:moveTo>
                    <a:pt x="4005" y="0"/>
                  </a:moveTo>
                  <a:lnTo>
                    <a:pt x="0" y="1376"/>
                  </a:lnTo>
                  <a:lnTo>
                    <a:pt x="464" y="2221"/>
                  </a:lnTo>
                  <a:lnTo>
                    <a:pt x="4469" y="845"/>
                  </a:lnTo>
                  <a:lnTo>
                    <a:pt x="4005" y="0"/>
                  </a:lnTo>
                </a:path>
              </a:pathLst>
            </a:custGeom>
            <a:solidFill>
              <a:srgbClr val="9C2778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975" dirty="0">
                <a:latin typeface="Poppins" panose="00000500000000000000" pitchFamily="2" charset="0"/>
              </a:endParaRPr>
            </a:p>
          </p:txBody>
        </p:sp>
        <p:sp>
          <p:nvSpPr>
            <p:cNvPr id="49" name="Freeform 256">
              <a:extLst>
                <a:ext uri="{FF2B5EF4-FFF2-40B4-BE49-F238E27FC236}">
                  <a16:creationId xmlns:a16="http://schemas.microsoft.com/office/drawing/2014/main" id="{0DC9F685-7027-9B4D-8B42-534380B3D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137" y="5575750"/>
              <a:ext cx="6057411" cy="3010980"/>
            </a:xfrm>
            <a:custGeom>
              <a:avLst/>
              <a:gdLst>
                <a:gd name="T0" fmla="*/ 4005 w 4470"/>
                <a:gd name="T1" fmla="*/ 0 h 2222"/>
                <a:gd name="T2" fmla="*/ 0 w 4470"/>
                <a:gd name="T3" fmla="*/ 1376 h 2222"/>
                <a:gd name="T4" fmla="*/ 464 w 4470"/>
                <a:gd name="T5" fmla="*/ 2221 h 2222"/>
                <a:gd name="T6" fmla="*/ 4469 w 4470"/>
                <a:gd name="T7" fmla="*/ 845 h 2222"/>
                <a:gd name="T8" fmla="*/ 4005 w 4470"/>
                <a:gd name="T9" fmla="*/ 0 h 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2222">
                  <a:moveTo>
                    <a:pt x="4005" y="0"/>
                  </a:moveTo>
                  <a:lnTo>
                    <a:pt x="0" y="1376"/>
                  </a:lnTo>
                  <a:lnTo>
                    <a:pt x="464" y="2221"/>
                  </a:lnTo>
                  <a:lnTo>
                    <a:pt x="4469" y="845"/>
                  </a:lnTo>
                  <a:lnTo>
                    <a:pt x="4005" y="0"/>
                  </a:lnTo>
                </a:path>
              </a:pathLst>
            </a:custGeom>
            <a:solidFill>
              <a:srgbClr val="9C2778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975" dirty="0">
                <a:latin typeface="Poppins" panose="00000500000000000000" pitchFamily="2" charset="0"/>
              </a:endParaRPr>
            </a:p>
          </p:txBody>
        </p:sp>
        <p:sp>
          <p:nvSpPr>
            <p:cNvPr id="50" name="Freeform 260">
              <a:extLst>
                <a:ext uri="{FF2B5EF4-FFF2-40B4-BE49-F238E27FC236}">
                  <a16:creationId xmlns:a16="http://schemas.microsoft.com/office/drawing/2014/main" id="{F6A2097D-FF2F-0945-AF7B-F9DB8908E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963" y="5575750"/>
              <a:ext cx="6057411" cy="1147041"/>
            </a:xfrm>
            <a:custGeom>
              <a:avLst/>
              <a:gdLst>
                <a:gd name="T0" fmla="*/ 4469 w 4470"/>
                <a:gd name="T1" fmla="*/ 845 h 846"/>
                <a:gd name="T2" fmla="*/ 464 w 4470"/>
                <a:gd name="T3" fmla="*/ 845 h 846"/>
                <a:gd name="T4" fmla="*/ 0 w 4470"/>
                <a:gd name="T5" fmla="*/ 0 h 846"/>
                <a:gd name="T6" fmla="*/ 4005 w 4470"/>
                <a:gd name="T7" fmla="*/ 0 h 846"/>
                <a:gd name="T8" fmla="*/ 4469 w 4470"/>
                <a:gd name="T9" fmla="*/ 84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0" h="846">
                  <a:moveTo>
                    <a:pt x="4469" y="845"/>
                  </a:moveTo>
                  <a:lnTo>
                    <a:pt x="464" y="845"/>
                  </a:lnTo>
                  <a:lnTo>
                    <a:pt x="0" y="0"/>
                  </a:lnTo>
                  <a:lnTo>
                    <a:pt x="4005" y="0"/>
                  </a:lnTo>
                  <a:lnTo>
                    <a:pt x="4469" y="845"/>
                  </a:lnTo>
                </a:path>
              </a:pathLst>
            </a:custGeom>
            <a:solidFill>
              <a:srgbClr val="D7168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10975" dirty="0">
                <a:latin typeface="Poppins" panose="00000500000000000000" pitchFamily="2" charset="0"/>
              </a:endParaRPr>
            </a:p>
          </p:txBody>
        </p:sp>
        <p:sp>
          <p:nvSpPr>
            <p:cNvPr id="51" name="Freeform: Shape 17">
              <a:extLst>
                <a:ext uri="{FF2B5EF4-FFF2-40B4-BE49-F238E27FC236}">
                  <a16:creationId xmlns:a16="http://schemas.microsoft.com/office/drawing/2014/main" id="{E2014CD3-FCDF-7345-A4D1-B0DC7686BDCA}"/>
                </a:ext>
              </a:extLst>
            </p:cNvPr>
            <p:cNvSpPr/>
            <p:nvPr/>
          </p:nvSpPr>
          <p:spPr>
            <a:xfrm rot="2700000">
              <a:off x="1788346" y="2040155"/>
              <a:ext cx="5249585" cy="4798821"/>
            </a:xfrm>
            <a:custGeom>
              <a:avLst/>
              <a:gdLst>
                <a:gd name="connsiteX0" fmla="*/ 167165 w 5249585"/>
                <a:gd name="connsiteY0" fmla="*/ 3836291 h 4798821"/>
                <a:gd name="connsiteX1" fmla="*/ 4003456 w 5249585"/>
                <a:gd name="connsiteY1" fmla="*/ 0 h 4798821"/>
                <a:gd name="connsiteX2" fmla="*/ 5249585 w 5249585"/>
                <a:gd name="connsiteY2" fmla="*/ 357220 h 4798821"/>
                <a:gd name="connsiteX3" fmla="*/ 968840 w 5249585"/>
                <a:gd name="connsiteY3" fmla="*/ 4637966 h 4798821"/>
                <a:gd name="connsiteX4" fmla="*/ 500393 w 5249585"/>
                <a:gd name="connsiteY4" fmla="*/ 4655092 h 4798821"/>
                <a:gd name="connsiteX5" fmla="*/ 500393 w 5249585"/>
                <a:gd name="connsiteY5" fmla="*/ 4715420 h 4798821"/>
                <a:gd name="connsiteX6" fmla="*/ 416992 w 5249585"/>
                <a:gd name="connsiteY6" fmla="*/ 4798821 h 4798821"/>
                <a:gd name="connsiteX7" fmla="*/ 83401 w 5249585"/>
                <a:gd name="connsiteY7" fmla="*/ 4798821 h 4798821"/>
                <a:gd name="connsiteX8" fmla="*/ 0 w 5249585"/>
                <a:gd name="connsiteY8" fmla="*/ 4715420 h 4798821"/>
                <a:gd name="connsiteX9" fmla="*/ 0 w 5249585"/>
                <a:gd name="connsiteY9" fmla="*/ 4381829 h 4798821"/>
                <a:gd name="connsiteX10" fmla="*/ 83401 w 5249585"/>
                <a:gd name="connsiteY10" fmla="*/ 4298428 h 4798821"/>
                <a:gd name="connsiteX11" fmla="*/ 153575 w 5249585"/>
                <a:gd name="connsiteY11" fmla="*/ 4298428 h 4798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49585" h="4798821">
                  <a:moveTo>
                    <a:pt x="167165" y="3836291"/>
                  </a:moveTo>
                  <a:lnTo>
                    <a:pt x="4003456" y="0"/>
                  </a:lnTo>
                  <a:lnTo>
                    <a:pt x="5249585" y="357220"/>
                  </a:lnTo>
                  <a:lnTo>
                    <a:pt x="968840" y="4637966"/>
                  </a:lnTo>
                  <a:lnTo>
                    <a:pt x="500393" y="4655092"/>
                  </a:lnTo>
                  <a:lnTo>
                    <a:pt x="500393" y="4715420"/>
                  </a:lnTo>
                  <a:cubicBezTo>
                    <a:pt x="500393" y="4761481"/>
                    <a:pt x="463053" y="4798821"/>
                    <a:pt x="416992" y="4798821"/>
                  </a:cubicBezTo>
                  <a:lnTo>
                    <a:pt x="83401" y="4798821"/>
                  </a:lnTo>
                  <a:cubicBezTo>
                    <a:pt x="37340" y="4798821"/>
                    <a:pt x="0" y="4761481"/>
                    <a:pt x="0" y="4715420"/>
                  </a:cubicBezTo>
                  <a:lnTo>
                    <a:pt x="0" y="4381829"/>
                  </a:lnTo>
                  <a:cubicBezTo>
                    <a:pt x="0" y="4335768"/>
                    <a:pt x="37340" y="4298428"/>
                    <a:pt x="83401" y="4298428"/>
                  </a:cubicBezTo>
                  <a:lnTo>
                    <a:pt x="153575" y="4298428"/>
                  </a:lnTo>
                  <a:close/>
                </a:path>
              </a:pathLst>
            </a:custGeom>
            <a:solidFill>
              <a:srgbClr val="D71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CA" sz="1907" dirty="0"/>
            </a:p>
          </p:txBody>
        </p:sp>
        <p:sp>
          <p:nvSpPr>
            <p:cNvPr id="52" name="Freeform: Shape 18">
              <a:extLst>
                <a:ext uri="{FF2B5EF4-FFF2-40B4-BE49-F238E27FC236}">
                  <a16:creationId xmlns:a16="http://schemas.microsoft.com/office/drawing/2014/main" id="{19765D8E-AA3B-2F4B-AB4F-64F2B92D850E}"/>
                </a:ext>
              </a:extLst>
            </p:cNvPr>
            <p:cNvSpPr/>
            <p:nvPr/>
          </p:nvSpPr>
          <p:spPr>
            <a:xfrm rot="2700000">
              <a:off x="2334467" y="5438623"/>
              <a:ext cx="5279488" cy="4834306"/>
            </a:xfrm>
            <a:custGeom>
              <a:avLst/>
              <a:gdLst>
                <a:gd name="connsiteX0" fmla="*/ 0 w 5279488"/>
                <a:gd name="connsiteY0" fmla="*/ 4468463 h 4834306"/>
                <a:gd name="connsiteX1" fmla="*/ 4279052 w 5279488"/>
                <a:gd name="connsiteY1" fmla="*/ 189410 h 4834306"/>
                <a:gd name="connsiteX2" fmla="*/ 4779095 w 5279488"/>
                <a:gd name="connsiteY2" fmla="*/ 162291 h 4834306"/>
                <a:gd name="connsiteX3" fmla="*/ 4779095 w 5279488"/>
                <a:gd name="connsiteY3" fmla="*/ 83401 h 4834306"/>
                <a:gd name="connsiteX4" fmla="*/ 4862496 w 5279488"/>
                <a:gd name="connsiteY4" fmla="*/ 0 h 4834306"/>
                <a:gd name="connsiteX5" fmla="*/ 5196087 w 5279488"/>
                <a:gd name="connsiteY5" fmla="*/ 0 h 4834306"/>
                <a:gd name="connsiteX6" fmla="*/ 5279488 w 5279488"/>
                <a:gd name="connsiteY6" fmla="*/ 83401 h 4834306"/>
                <a:gd name="connsiteX7" fmla="*/ 5279488 w 5279488"/>
                <a:gd name="connsiteY7" fmla="*/ 416992 h 4834306"/>
                <a:gd name="connsiteX8" fmla="*/ 5196087 w 5279488"/>
                <a:gd name="connsiteY8" fmla="*/ 500393 h 4834306"/>
                <a:gd name="connsiteX9" fmla="*/ 5115654 w 5279488"/>
                <a:gd name="connsiteY9" fmla="*/ 500393 h 4834306"/>
                <a:gd name="connsiteX10" fmla="*/ 5089174 w 5279488"/>
                <a:gd name="connsiteY10" fmla="*/ 999532 h 4834306"/>
                <a:gd name="connsiteX11" fmla="*/ 1254399 w 5279488"/>
                <a:gd name="connsiteY11" fmla="*/ 4834306 h 483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79488" h="4834306">
                  <a:moveTo>
                    <a:pt x="0" y="4468463"/>
                  </a:moveTo>
                  <a:lnTo>
                    <a:pt x="4279052" y="189410"/>
                  </a:lnTo>
                  <a:lnTo>
                    <a:pt x="4779095" y="162291"/>
                  </a:lnTo>
                  <a:lnTo>
                    <a:pt x="4779095" y="83401"/>
                  </a:lnTo>
                  <a:cubicBezTo>
                    <a:pt x="4779095" y="37340"/>
                    <a:pt x="4816435" y="0"/>
                    <a:pt x="4862496" y="0"/>
                  </a:cubicBezTo>
                  <a:lnTo>
                    <a:pt x="5196087" y="0"/>
                  </a:lnTo>
                  <a:cubicBezTo>
                    <a:pt x="5242148" y="0"/>
                    <a:pt x="5279488" y="37340"/>
                    <a:pt x="5279488" y="83401"/>
                  </a:cubicBezTo>
                  <a:lnTo>
                    <a:pt x="5279488" y="416992"/>
                  </a:lnTo>
                  <a:cubicBezTo>
                    <a:pt x="5279488" y="463053"/>
                    <a:pt x="5242148" y="500393"/>
                    <a:pt x="5196087" y="500393"/>
                  </a:cubicBezTo>
                  <a:lnTo>
                    <a:pt x="5115654" y="500393"/>
                  </a:lnTo>
                  <a:lnTo>
                    <a:pt x="5089174" y="999532"/>
                  </a:lnTo>
                  <a:lnTo>
                    <a:pt x="1254399" y="4834306"/>
                  </a:lnTo>
                  <a:close/>
                </a:path>
              </a:pathLst>
            </a:custGeom>
            <a:solidFill>
              <a:srgbClr val="D716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fr-CA" sz="1907" dirty="0"/>
            </a:p>
          </p:txBody>
        </p:sp>
      </p:grpSp>
      <p:sp>
        <p:nvSpPr>
          <p:cNvPr id="53" name="Right Triangle 52">
            <a:extLst>
              <a:ext uri="{FF2B5EF4-FFF2-40B4-BE49-F238E27FC236}">
                <a16:creationId xmlns:a16="http://schemas.microsoft.com/office/drawing/2014/main" id="{F3AE641A-8E25-EC4F-8C18-B4D42E7B974D}"/>
              </a:ext>
            </a:extLst>
          </p:cNvPr>
          <p:cNvSpPr/>
          <p:nvPr userDrawn="1"/>
        </p:nvSpPr>
        <p:spPr>
          <a:xfrm rot="13500000">
            <a:off x="4037855" y="5601687"/>
            <a:ext cx="383229" cy="383230"/>
          </a:xfrm>
          <a:prstGeom prst="rtTriangle">
            <a:avLst/>
          </a:prstGeom>
          <a:solidFill>
            <a:srgbClr val="D7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907" dirty="0"/>
          </a:p>
        </p:txBody>
      </p:sp>
      <p:sp>
        <p:nvSpPr>
          <p:cNvPr id="54" name="Text Placeholder 32">
            <a:extLst>
              <a:ext uri="{FF2B5EF4-FFF2-40B4-BE49-F238E27FC236}">
                <a16:creationId xmlns:a16="http://schemas.microsoft.com/office/drawing/2014/main" id="{C215EDE9-9227-864C-A446-B7ACE93C4CF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1891" y="5563598"/>
            <a:ext cx="3120213" cy="448260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sp>
        <p:nvSpPr>
          <p:cNvPr id="57" name="Text Placeholder 32">
            <a:extLst>
              <a:ext uri="{FF2B5EF4-FFF2-40B4-BE49-F238E27FC236}">
                <a16:creationId xmlns:a16="http://schemas.microsoft.com/office/drawing/2014/main" id="{BCD2E8CC-2DC2-2348-A038-6A287F94115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6792" y="6426721"/>
            <a:ext cx="3120213" cy="448260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2</a:t>
            </a:r>
            <a:endParaRPr lang="en-US" dirty="0"/>
          </a:p>
        </p:txBody>
      </p:sp>
      <p:sp>
        <p:nvSpPr>
          <p:cNvPr id="58" name="Text Placeholder 32">
            <a:extLst>
              <a:ext uri="{FF2B5EF4-FFF2-40B4-BE49-F238E27FC236}">
                <a16:creationId xmlns:a16="http://schemas.microsoft.com/office/drawing/2014/main" id="{CBA3862B-FED5-8348-93F3-56C728BFF2A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3968" y="7300021"/>
            <a:ext cx="3120213" cy="448260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3</a:t>
            </a:r>
            <a:endParaRPr lang="en-US" dirty="0"/>
          </a:p>
        </p:txBody>
      </p:sp>
      <p:sp>
        <p:nvSpPr>
          <p:cNvPr id="59" name="Text Placeholder 32">
            <a:extLst>
              <a:ext uri="{FF2B5EF4-FFF2-40B4-BE49-F238E27FC236}">
                <a16:creationId xmlns:a16="http://schemas.microsoft.com/office/drawing/2014/main" id="{D8599506-7A28-F849-80C2-0EC553551F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48227" y="5583784"/>
            <a:ext cx="2624256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0A0D0AC-6055-724F-BF00-418333438D1C}"/>
              </a:ext>
            </a:extLst>
          </p:cNvPr>
          <p:cNvGrpSpPr/>
          <p:nvPr userDrawn="1"/>
        </p:nvGrpSpPr>
        <p:grpSpPr>
          <a:xfrm>
            <a:off x="1" y="-13864"/>
            <a:ext cx="7778454" cy="2630791"/>
            <a:chOff x="2560309" y="4790382"/>
            <a:chExt cx="1367928" cy="462654"/>
          </a:xfrm>
        </p:grpSpPr>
        <p:sp>
          <p:nvSpPr>
            <p:cNvPr id="67" name="Graphic 4">
              <a:extLst>
                <a:ext uri="{FF2B5EF4-FFF2-40B4-BE49-F238E27FC236}">
                  <a16:creationId xmlns:a16="http://schemas.microsoft.com/office/drawing/2014/main" id="{66D45E35-974F-7744-B5B3-041950510C44}"/>
                </a:ext>
              </a:extLst>
            </p:cNvPr>
            <p:cNvSpPr/>
            <p:nvPr userDrawn="1"/>
          </p:nvSpPr>
          <p:spPr>
            <a:xfrm>
              <a:off x="2560309" y="4790382"/>
              <a:ext cx="1367928" cy="443342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Graphic 4">
              <a:extLst>
                <a:ext uri="{FF2B5EF4-FFF2-40B4-BE49-F238E27FC236}">
                  <a16:creationId xmlns:a16="http://schemas.microsoft.com/office/drawing/2014/main" id="{31702A55-DFB5-0442-A2E9-344F2E6FD328}"/>
                </a:ext>
              </a:extLst>
            </p:cNvPr>
            <p:cNvSpPr/>
            <p:nvPr userDrawn="1"/>
          </p:nvSpPr>
          <p:spPr>
            <a:xfrm>
              <a:off x="3447743" y="4889990"/>
              <a:ext cx="479604" cy="363046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B84E99DB-3790-6C46-9A1D-E648FC9555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576025"/>
            <a:ext cx="4526836" cy="1533703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1632B562-422D-0B44-89FC-61A9724A72D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647565" y="7564385"/>
            <a:ext cx="2624256" cy="93390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3" name="Right Triangle 72">
            <a:extLst>
              <a:ext uri="{FF2B5EF4-FFF2-40B4-BE49-F238E27FC236}">
                <a16:creationId xmlns:a16="http://schemas.microsoft.com/office/drawing/2014/main" id="{8BEEEA68-21B7-2140-BB34-1E55FC8FC13E}"/>
              </a:ext>
            </a:extLst>
          </p:cNvPr>
          <p:cNvSpPr/>
          <p:nvPr userDrawn="1"/>
        </p:nvSpPr>
        <p:spPr>
          <a:xfrm rot="13500000">
            <a:off x="4037855" y="7141744"/>
            <a:ext cx="383229" cy="383230"/>
          </a:xfrm>
          <a:prstGeom prst="rtTriangle">
            <a:avLst/>
          </a:prstGeom>
          <a:solidFill>
            <a:srgbClr val="D7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907" dirty="0"/>
          </a:p>
        </p:txBody>
      </p:sp>
      <p:sp>
        <p:nvSpPr>
          <p:cNvPr id="74" name="Text Placeholder 32">
            <a:extLst>
              <a:ext uri="{FF2B5EF4-FFF2-40B4-BE49-F238E27FC236}">
                <a16:creationId xmlns:a16="http://schemas.microsoft.com/office/drawing/2014/main" id="{A1CF5AA2-702A-234F-8F4B-2004B80A6D1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48227" y="7123841"/>
            <a:ext cx="2624256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0A90BD79-EC76-424C-BBF2-63B5541C50D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39592" y="9050628"/>
            <a:ext cx="2624256" cy="933901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6" name="Right Triangle 75">
            <a:extLst>
              <a:ext uri="{FF2B5EF4-FFF2-40B4-BE49-F238E27FC236}">
                <a16:creationId xmlns:a16="http://schemas.microsoft.com/office/drawing/2014/main" id="{8A9E024C-9D20-3E49-91DB-E092350F1B0E}"/>
              </a:ext>
            </a:extLst>
          </p:cNvPr>
          <p:cNvSpPr/>
          <p:nvPr userDrawn="1"/>
        </p:nvSpPr>
        <p:spPr>
          <a:xfrm rot="13500000">
            <a:off x="4029882" y="8627987"/>
            <a:ext cx="383229" cy="383230"/>
          </a:xfrm>
          <a:prstGeom prst="rtTriangle">
            <a:avLst/>
          </a:prstGeom>
          <a:solidFill>
            <a:srgbClr val="D7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907" dirty="0"/>
          </a:p>
        </p:txBody>
      </p:sp>
      <p:sp>
        <p:nvSpPr>
          <p:cNvPr id="77" name="Text Placeholder 32">
            <a:extLst>
              <a:ext uri="{FF2B5EF4-FFF2-40B4-BE49-F238E27FC236}">
                <a16:creationId xmlns:a16="http://schemas.microsoft.com/office/drawing/2014/main" id="{72330280-6FFB-F14A-B518-075579D048C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640254" y="8610084"/>
            <a:ext cx="2624256" cy="365126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 1</a:t>
            </a:r>
            <a:endParaRPr lang="en-US" dirty="0"/>
          </a:p>
        </p:txBody>
      </p:sp>
      <p:sp>
        <p:nvSpPr>
          <p:cNvPr id="78" name="Text Placeholder 32">
            <a:extLst>
              <a:ext uri="{FF2B5EF4-FFF2-40B4-BE49-F238E27FC236}">
                <a16:creationId xmlns:a16="http://schemas.microsoft.com/office/drawing/2014/main" id="{E1AD82C1-F5F8-BA41-9E36-A94CC89B01F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71912" y="4011784"/>
            <a:ext cx="6757200" cy="1121600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9" name="Text Placeholder 32">
            <a:extLst>
              <a:ext uri="{FF2B5EF4-FFF2-40B4-BE49-F238E27FC236}">
                <a16:creationId xmlns:a16="http://schemas.microsoft.com/office/drawing/2014/main" id="{CB7A2FEB-3424-5941-B32D-F86AC5C1CD5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48268" y="2906730"/>
            <a:ext cx="6757200" cy="74051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924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photos 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оугольник 3">
            <a:extLst>
              <a:ext uri="{FF2B5EF4-FFF2-40B4-BE49-F238E27FC236}">
                <a16:creationId xmlns:a16="http://schemas.microsoft.com/office/drawing/2014/main" id="{9D328237-CF2F-F848-B3EE-620858E5DC39}"/>
              </a:ext>
            </a:extLst>
          </p:cNvPr>
          <p:cNvSpPr/>
          <p:nvPr userDrawn="1"/>
        </p:nvSpPr>
        <p:spPr>
          <a:xfrm>
            <a:off x="3846863" y="5932967"/>
            <a:ext cx="3928712" cy="3481852"/>
          </a:xfrm>
          <a:prstGeom prst="rect">
            <a:avLst/>
          </a:prstGeom>
          <a:solidFill>
            <a:srgbClr val="F4AB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907"/>
          </a:p>
        </p:txBody>
      </p:sp>
      <p:sp>
        <p:nvSpPr>
          <p:cNvPr id="12" name="Прямоугольник 3">
            <a:extLst>
              <a:ext uri="{FF2B5EF4-FFF2-40B4-BE49-F238E27FC236}">
                <a16:creationId xmlns:a16="http://schemas.microsoft.com/office/drawing/2014/main" id="{A355F56B-C5CD-EC47-B811-88B90214F9CC}"/>
              </a:ext>
            </a:extLst>
          </p:cNvPr>
          <p:cNvSpPr/>
          <p:nvPr userDrawn="1"/>
        </p:nvSpPr>
        <p:spPr>
          <a:xfrm>
            <a:off x="0" y="5931773"/>
            <a:ext cx="3846863" cy="3484001"/>
          </a:xfrm>
          <a:prstGeom prst="rect">
            <a:avLst/>
          </a:prstGeom>
          <a:solidFill>
            <a:srgbClr val="BD21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907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2B17C62E-F0D2-9340-BEBF-E03B657F00A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0" y="3411740"/>
            <a:ext cx="3846863" cy="2531480"/>
          </a:xfrm>
          <a:custGeom>
            <a:avLst/>
            <a:gdLst>
              <a:gd name="connsiteX0" fmla="*/ 0 w 3846863"/>
              <a:gd name="connsiteY0" fmla="*/ 0 h 2531480"/>
              <a:gd name="connsiteX1" fmla="*/ 3846863 w 3846863"/>
              <a:gd name="connsiteY1" fmla="*/ 0 h 2531480"/>
              <a:gd name="connsiteX2" fmla="*/ 3846863 w 3846863"/>
              <a:gd name="connsiteY2" fmla="*/ 2531480 h 2531480"/>
              <a:gd name="connsiteX3" fmla="*/ 0 w 3846863"/>
              <a:gd name="connsiteY3" fmla="*/ 2531480 h 253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6863" h="2531480">
                <a:moveTo>
                  <a:pt x="0" y="0"/>
                </a:moveTo>
                <a:lnTo>
                  <a:pt x="3846863" y="0"/>
                </a:lnTo>
                <a:lnTo>
                  <a:pt x="3846863" y="2531480"/>
                </a:lnTo>
                <a:lnTo>
                  <a:pt x="0" y="25314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F21086B-2B11-5A41-AD37-ECB12FAF42B0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3846863" y="3412109"/>
            <a:ext cx="3928712" cy="2529919"/>
          </a:xfrm>
          <a:custGeom>
            <a:avLst/>
            <a:gdLst>
              <a:gd name="connsiteX0" fmla="*/ 0 w 3928712"/>
              <a:gd name="connsiteY0" fmla="*/ 0 h 2529919"/>
              <a:gd name="connsiteX1" fmla="*/ 3928712 w 3928712"/>
              <a:gd name="connsiteY1" fmla="*/ 0 h 2529919"/>
              <a:gd name="connsiteX2" fmla="*/ 3928712 w 3928712"/>
              <a:gd name="connsiteY2" fmla="*/ 2529919 h 2529919"/>
              <a:gd name="connsiteX3" fmla="*/ 0 w 3928712"/>
              <a:gd name="connsiteY3" fmla="*/ 2529919 h 252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8712" h="2529919">
                <a:moveTo>
                  <a:pt x="0" y="0"/>
                </a:moveTo>
                <a:lnTo>
                  <a:pt x="3928712" y="0"/>
                </a:lnTo>
                <a:lnTo>
                  <a:pt x="3928712" y="2529919"/>
                </a:lnTo>
                <a:lnTo>
                  <a:pt x="0" y="25299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Text Placeholder 32">
            <a:extLst>
              <a:ext uri="{FF2B5EF4-FFF2-40B4-BE49-F238E27FC236}">
                <a16:creationId xmlns:a16="http://schemas.microsoft.com/office/drawing/2014/main" id="{7C1D6EEC-C377-1443-8952-E8D4B2F6898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ctr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 dirty="0"/>
              <a:t>Your Title Here</a:t>
            </a:r>
          </a:p>
        </p:txBody>
      </p:sp>
      <p:sp>
        <p:nvSpPr>
          <p:cNvPr id="18" name="Text Placeholder 32">
            <a:extLst>
              <a:ext uri="{FF2B5EF4-FFF2-40B4-BE49-F238E27FC236}">
                <a16:creationId xmlns:a16="http://schemas.microsoft.com/office/drawing/2014/main" id="{05812A0F-B04F-D646-BDDC-BBA81E286A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57339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14EEDFD9-234E-C640-838A-9C0A3C54414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97692" y="6727586"/>
            <a:ext cx="3045899" cy="241619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8C09B124-2694-F64A-810F-69D82FC4CA6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09799" y="6286430"/>
            <a:ext cx="3045899" cy="44115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  <p:sp>
        <p:nvSpPr>
          <p:cNvPr id="25" name="Text Placeholder 32">
            <a:extLst>
              <a:ext uri="{FF2B5EF4-FFF2-40B4-BE49-F238E27FC236}">
                <a16:creationId xmlns:a16="http://schemas.microsoft.com/office/drawing/2014/main" id="{41C7880F-AAC5-9C4B-BC55-2BD0F01A3F7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319877" y="6727586"/>
            <a:ext cx="3045899" cy="241619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9" name="Text Placeholder 32">
            <a:extLst>
              <a:ext uri="{FF2B5EF4-FFF2-40B4-BE49-F238E27FC236}">
                <a16:creationId xmlns:a16="http://schemas.microsoft.com/office/drawing/2014/main" id="{652C59D3-E635-5940-9141-FABD6562386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331984" y="6286430"/>
            <a:ext cx="3045899" cy="44115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50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49FBF1B5-DF88-4348-9982-F2A72CDF58B9}"/>
              </a:ext>
            </a:extLst>
          </p:cNvPr>
          <p:cNvGrpSpPr/>
          <p:nvPr userDrawn="1"/>
        </p:nvGrpSpPr>
        <p:grpSpPr>
          <a:xfrm>
            <a:off x="0" y="2964761"/>
            <a:ext cx="7761474" cy="7740844"/>
            <a:chOff x="37901" y="1413164"/>
            <a:chExt cx="7761474" cy="7740844"/>
          </a:xfrm>
        </p:grpSpPr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86B761DF-0EE3-B34D-94E9-012DEE6321DA}"/>
                </a:ext>
              </a:extLst>
            </p:cNvPr>
            <p:cNvSpPr/>
            <p:nvPr/>
          </p:nvSpPr>
          <p:spPr>
            <a:xfrm>
              <a:off x="37901" y="2748299"/>
              <a:ext cx="7761474" cy="6405709"/>
            </a:xfrm>
            <a:custGeom>
              <a:avLst/>
              <a:gdLst>
                <a:gd name="connsiteX0" fmla="*/ 38631 w 1367928"/>
                <a:gd name="connsiteY0" fmla="*/ 1075646 h 1128980"/>
                <a:gd name="connsiteX1" fmla="*/ 61336 w 1367928"/>
                <a:gd name="connsiteY1" fmla="*/ 1128981 h 1128980"/>
                <a:gd name="connsiteX2" fmla="*/ 1367929 w 1367928"/>
                <a:gd name="connsiteY2" fmla="*/ 668715 h 1128980"/>
                <a:gd name="connsiteX3" fmla="*/ 1367929 w 1367928"/>
                <a:gd name="connsiteY3" fmla="*/ 324896 h 1128980"/>
                <a:gd name="connsiteX4" fmla="*/ 0 w 1367928"/>
                <a:gd name="connsiteY4" fmla="*/ 0 h 1128980"/>
                <a:gd name="connsiteX5" fmla="*/ 0 w 1367928"/>
                <a:gd name="connsiteY5" fmla="*/ 969509 h 1128980"/>
                <a:gd name="connsiteX6" fmla="*/ 38631 w 1367928"/>
                <a:gd name="connsiteY6" fmla="*/ 1075646 h 112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7928" h="1128980">
                  <a:moveTo>
                    <a:pt x="38631" y="1075646"/>
                  </a:moveTo>
                  <a:cubicBezTo>
                    <a:pt x="45893" y="1093747"/>
                    <a:pt x="53784" y="1111170"/>
                    <a:pt x="61336" y="1128981"/>
                  </a:cubicBezTo>
                  <a:lnTo>
                    <a:pt x="1367929" y="668715"/>
                  </a:lnTo>
                  <a:lnTo>
                    <a:pt x="1367929" y="324896"/>
                  </a:lnTo>
                  <a:lnTo>
                    <a:pt x="0" y="0"/>
                  </a:lnTo>
                  <a:lnTo>
                    <a:pt x="0" y="969509"/>
                  </a:lnTo>
                  <a:cubicBezTo>
                    <a:pt x="11958" y="1005082"/>
                    <a:pt x="24786" y="1040461"/>
                    <a:pt x="38631" y="1075646"/>
                  </a:cubicBez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3E9221A3-DC15-9247-B8B1-80688EEC0A95}"/>
                </a:ext>
              </a:extLst>
            </p:cNvPr>
            <p:cNvSpPr/>
            <p:nvPr/>
          </p:nvSpPr>
          <p:spPr>
            <a:xfrm>
              <a:off x="4451921" y="1413164"/>
              <a:ext cx="3347454" cy="3839800"/>
            </a:xfrm>
            <a:custGeom>
              <a:avLst/>
              <a:gdLst>
                <a:gd name="connsiteX0" fmla="*/ 0 w 589975"/>
                <a:gd name="connsiteY0" fmla="*/ 593360 h 676749"/>
                <a:gd name="connsiteX1" fmla="*/ 589976 w 589975"/>
                <a:gd name="connsiteY1" fmla="*/ 676749 h 676749"/>
                <a:gd name="connsiteX2" fmla="*/ 589976 w 589975"/>
                <a:gd name="connsiteY2" fmla="*/ 315119 h 676749"/>
                <a:gd name="connsiteX3" fmla="*/ 183668 w 589975"/>
                <a:gd name="connsiteY3" fmla="*/ 0 h 676749"/>
                <a:gd name="connsiteX4" fmla="*/ 0 w 589975"/>
                <a:gd name="connsiteY4" fmla="*/ 593360 h 67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975" h="676749">
                  <a:moveTo>
                    <a:pt x="0" y="593360"/>
                  </a:moveTo>
                  <a:lnTo>
                    <a:pt x="589976" y="676749"/>
                  </a:lnTo>
                  <a:lnTo>
                    <a:pt x="589976" y="315119"/>
                  </a:lnTo>
                  <a:lnTo>
                    <a:pt x="183668" y="0"/>
                  </a:lnTo>
                  <a:cubicBezTo>
                    <a:pt x="82588" y="179798"/>
                    <a:pt x="18638" y="381521"/>
                    <a:pt x="0" y="593360"/>
                  </a:cubicBezTo>
                  <a:close/>
                </a:path>
              </a:pathLst>
            </a:custGeom>
            <a:solidFill>
              <a:srgbClr val="F4AB1C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4">
              <a:extLst>
                <a:ext uri="{FF2B5EF4-FFF2-40B4-BE49-F238E27FC236}">
                  <a16:creationId xmlns:a16="http://schemas.microsoft.com/office/drawing/2014/main" id="{8F078AF6-C99C-C94D-9491-9D952814FD29}"/>
                </a:ext>
              </a:extLst>
            </p:cNvPr>
            <p:cNvSpPr/>
            <p:nvPr/>
          </p:nvSpPr>
          <p:spPr>
            <a:xfrm>
              <a:off x="5931592" y="6002094"/>
              <a:ext cx="1867783" cy="2506316"/>
            </a:xfrm>
            <a:custGeom>
              <a:avLst/>
              <a:gdLst>
                <a:gd name="connsiteX0" fmla="*/ 217362 w 329189"/>
                <a:gd name="connsiteY0" fmla="*/ 441729 h 441728"/>
                <a:gd name="connsiteX1" fmla="*/ 329190 w 329189"/>
                <a:gd name="connsiteY1" fmla="*/ 354225 h 441728"/>
                <a:gd name="connsiteX2" fmla="*/ 329190 w 329189"/>
                <a:gd name="connsiteY2" fmla="*/ 0 h 441728"/>
                <a:gd name="connsiteX3" fmla="*/ 0 w 329189"/>
                <a:gd name="connsiteY3" fmla="*/ 47962 h 441728"/>
                <a:gd name="connsiteX4" fmla="*/ 217362 w 329189"/>
                <a:gd name="connsiteY4" fmla="*/ 441729 h 44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89" h="441728">
                  <a:moveTo>
                    <a:pt x="217362" y="441729"/>
                  </a:moveTo>
                  <a:lnTo>
                    <a:pt x="329190" y="354225"/>
                  </a:lnTo>
                  <a:lnTo>
                    <a:pt x="329190" y="0"/>
                  </a:lnTo>
                  <a:lnTo>
                    <a:pt x="0" y="47962"/>
                  </a:lnTo>
                  <a:cubicBezTo>
                    <a:pt x="43037" y="191027"/>
                    <a:pt x="116233" y="325670"/>
                    <a:pt x="217362" y="441729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1752715C-148C-8541-AB2C-9BD9988601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77" y="6168550"/>
            <a:ext cx="4212606" cy="708318"/>
          </a:xfrm>
        </p:spPr>
        <p:txBody>
          <a:bodyPr>
            <a:noAutofit/>
          </a:bodyPr>
          <a:lstStyle>
            <a:lvl1pPr marL="0" indent="0" algn="l">
              <a:buNone/>
              <a:defRPr sz="36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5D8D5E3E-2A35-714D-9E8A-2A581CC1BA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8777" y="6891606"/>
            <a:ext cx="4212606" cy="2135767"/>
          </a:xfrm>
        </p:spPr>
        <p:txBody>
          <a:bodyPr numCol="1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5BA9A000-6AB0-7A42-A976-061895C5B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-1" y="0"/>
            <a:ext cx="7761474" cy="10907713"/>
          </a:xfrm>
          <a:custGeom>
            <a:avLst/>
            <a:gdLst>
              <a:gd name="connsiteX0" fmla="*/ 6206579 w 7761474"/>
              <a:gd name="connsiteY0" fmla="*/ 8641848 h 10907713"/>
              <a:gd name="connsiteX1" fmla="*/ 6239927 w 7761474"/>
              <a:gd name="connsiteY1" fmla="*/ 8715824 h 10907713"/>
              <a:gd name="connsiteX2" fmla="*/ 7126980 w 7761474"/>
              <a:gd name="connsiteY2" fmla="*/ 10060013 h 10907713"/>
              <a:gd name="connsiteX3" fmla="*/ 7761474 w 7761474"/>
              <a:gd name="connsiteY3" fmla="*/ 9563530 h 10907713"/>
              <a:gd name="connsiteX4" fmla="*/ 7761474 w 7761474"/>
              <a:gd name="connsiteY4" fmla="*/ 10907713 h 10907713"/>
              <a:gd name="connsiteX5" fmla="*/ 0 w 7761474"/>
              <a:gd name="connsiteY5" fmla="*/ 10907713 h 10907713"/>
              <a:gd name="connsiteX6" fmla="*/ 0 w 7761474"/>
              <a:gd name="connsiteY6" fmla="*/ 9800784 h 10907713"/>
              <a:gd name="connsiteX7" fmla="*/ 219188 w 7761474"/>
              <a:gd name="connsiteY7" fmla="*/ 10402994 h 10907713"/>
              <a:gd name="connsiteX8" fmla="*/ 348014 w 7761474"/>
              <a:gd name="connsiteY8" fmla="*/ 10705610 h 10907713"/>
              <a:gd name="connsiteX9" fmla="*/ 0 w 7761474"/>
              <a:gd name="connsiteY9" fmla="*/ 0 h 10907713"/>
              <a:gd name="connsiteX10" fmla="*/ 7761474 w 7761474"/>
              <a:gd name="connsiteY10" fmla="*/ 0 h 10907713"/>
              <a:gd name="connsiteX11" fmla="*/ 7761474 w 7761474"/>
              <a:gd name="connsiteY11" fmla="*/ 4752708 h 10907713"/>
              <a:gd name="connsiteX12" fmla="*/ 5456132 w 7761474"/>
              <a:gd name="connsiteY12" fmla="*/ 2964761 h 10907713"/>
              <a:gd name="connsiteX13" fmla="*/ 4639003 w 7761474"/>
              <a:gd name="connsiteY13" fmla="*/ 5006974 h 10907713"/>
              <a:gd name="connsiteX14" fmla="*/ 4554398 w 7761474"/>
              <a:gd name="connsiteY14" fmla="*/ 5381609 h 10907713"/>
              <a:gd name="connsiteX15" fmla="*/ 0 w 7761474"/>
              <a:gd name="connsiteY15" fmla="*/ 4299896 h 1090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761474" h="10907713">
                <a:moveTo>
                  <a:pt x="6206579" y="8641848"/>
                </a:moveTo>
                <a:lnTo>
                  <a:pt x="6239927" y="8715824"/>
                </a:lnTo>
                <a:cubicBezTo>
                  <a:pt x="6471646" y="9195691"/>
                  <a:pt x="6768358" y="9648447"/>
                  <a:pt x="7126980" y="10060013"/>
                </a:cubicBezTo>
                <a:lnTo>
                  <a:pt x="7761474" y="9563530"/>
                </a:lnTo>
                <a:lnTo>
                  <a:pt x="7761474" y="10907713"/>
                </a:lnTo>
                <a:lnTo>
                  <a:pt x="0" y="10907713"/>
                </a:lnTo>
                <a:lnTo>
                  <a:pt x="0" y="9800784"/>
                </a:lnTo>
                <a:cubicBezTo>
                  <a:pt x="67849" y="10002622"/>
                  <a:pt x="140633" y="10203358"/>
                  <a:pt x="219188" y="10402994"/>
                </a:cubicBezTo>
                <a:cubicBezTo>
                  <a:pt x="260392" y="10505697"/>
                  <a:pt x="305165" y="10604553"/>
                  <a:pt x="348014" y="10705610"/>
                </a:cubicBezTo>
                <a:close/>
                <a:moveTo>
                  <a:pt x="0" y="0"/>
                </a:moveTo>
                <a:lnTo>
                  <a:pt x="7761474" y="0"/>
                </a:lnTo>
                <a:lnTo>
                  <a:pt x="7761474" y="4752708"/>
                </a:lnTo>
                <a:lnTo>
                  <a:pt x="5456132" y="2964761"/>
                </a:lnTo>
                <a:cubicBezTo>
                  <a:pt x="5097684" y="3602358"/>
                  <a:pt x="4821530" y="4288547"/>
                  <a:pt x="4639003" y="5006974"/>
                </a:cubicBezTo>
                <a:lnTo>
                  <a:pt x="4554398" y="5381609"/>
                </a:lnTo>
                <a:lnTo>
                  <a:pt x="0" y="429989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5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C12FE9-ED8E-D947-9C39-2559D4F2B8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7775575" cy="1090771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7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7222C9B2-6492-0D41-A2AE-A4159813B7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-1"/>
            <a:ext cx="7775575" cy="10907713"/>
          </a:xfrm>
          <a:custGeom>
            <a:avLst/>
            <a:gdLst>
              <a:gd name="connsiteX0" fmla="*/ 0 w 7775575"/>
              <a:gd name="connsiteY0" fmla="*/ 0 h 10907713"/>
              <a:gd name="connsiteX1" fmla="*/ 7775575 w 7775575"/>
              <a:gd name="connsiteY1" fmla="*/ 0 h 10907713"/>
              <a:gd name="connsiteX2" fmla="*/ 7775575 w 7775575"/>
              <a:gd name="connsiteY2" fmla="*/ 8527405 h 10907713"/>
              <a:gd name="connsiteX3" fmla="*/ 5789294 w 7775575"/>
              <a:gd name="connsiteY3" fmla="*/ 8287038 h 10907713"/>
              <a:gd name="connsiteX4" fmla="*/ 6074546 w 7775575"/>
              <a:gd name="connsiteY4" fmla="*/ 9349189 h 10907713"/>
              <a:gd name="connsiteX5" fmla="*/ 7774998 w 7775575"/>
              <a:gd name="connsiteY5" fmla="*/ 9153345 h 10907713"/>
              <a:gd name="connsiteX6" fmla="*/ 7775575 w 7775575"/>
              <a:gd name="connsiteY6" fmla="*/ 8527405 h 10907713"/>
              <a:gd name="connsiteX7" fmla="*/ 7775575 w 7775575"/>
              <a:gd name="connsiteY7" fmla="*/ 10907713 h 10907713"/>
              <a:gd name="connsiteX8" fmla="*/ 7760153 w 7775575"/>
              <a:gd name="connsiteY8" fmla="*/ 10907713 h 10907713"/>
              <a:gd name="connsiteX9" fmla="*/ 7760153 w 7775575"/>
              <a:gd name="connsiteY9" fmla="*/ 9592466 h 10907713"/>
              <a:gd name="connsiteX10" fmla="*/ 4247768 w 7775575"/>
              <a:gd name="connsiteY10" fmla="*/ 10216079 h 10907713"/>
              <a:gd name="connsiteX11" fmla="*/ 4609171 w 7775575"/>
              <a:gd name="connsiteY11" fmla="*/ 10907713 h 10907713"/>
              <a:gd name="connsiteX12" fmla="*/ 4368821 w 7775575"/>
              <a:gd name="connsiteY12" fmla="*/ 10907713 h 10907713"/>
              <a:gd name="connsiteX13" fmla="*/ 3861805 w 7775575"/>
              <a:gd name="connsiteY13" fmla="*/ 9956802 h 10907713"/>
              <a:gd name="connsiteX14" fmla="*/ 5525580 w 7775575"/>
              <a:gd name="connsiteY14" fmla="*/ 9470536 h 10907713"/>
              <a:gd name="connsiteX15" fmla="*/ 4388939 w 7775575"/>
              <a:gd name="connsiteY15" fmla="*/ 6311153 h 10907713"/>
              <a:gd name="connsiteX16" fmla="*/ 1579498 w 7775575"/>
              <a:gd name="connsiteY16" fmla="*/ 8578627 h 10907713"/>
              <a:gd name="connsiteX17" fmla="*/ 265187 w 7775575"/>
              <a:gd name="connsiteY17" fmla="*/ 10601840 h 10907713"/>
              <a:gd name="connsiteX18" fmla="*/ 124566 w 7775575"/>
              <a:gd name="connsiteY18" fmla="*/ 10907713 h 10907713"/>
              <a:gd name="connsiteX19" fmla="*/ 0 w 7775575"/>
              <a:gd name="connsiteY19" fmla="*/ 10907713 h 1090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775575" h="10907713">
                <a:moveTo>
                  <a:pt x="0" y="0"/>
                </a:moveTo>
                <a:lnTo>
                  <a:pt x="7775575" y="0"/>
                </a:lnTo>
                <a:lnTo>
                  <a:pt x="7775575" y="8527405"/>
                </a:lnTo>
                <a:cubicBezTo>
                  <a:pt x="7121244" y="8377246"/>
                  <a:pt x="6455561" y="8297224"/>
                  <a:pt x="5789294" y="8287038"/>
                </a:cubicBezTo>
                <a:lnTo>
                  <a:pt x="6074546" y="9349189"/>
                </a:lnTo>
                <a:cubicBezTo>
                  <a:pt x="6634864" y="9234239"/>
                  <a:pt x="7203617" y="9167601"/>
                  <a:pt x="7774998" y="9153345"/>
                </a:cubicBezTo>
                <a:lnTo>
                  <a:pt x="7775575" y="8527405"/>
                </a:lnTo>
                <a:lnTo>
                  <a:pt x="7775575" y="10907713"/>
                </a:lnTo>
                <a:lnTo>
                  <a:pt x="7760153" y="10907713"/>
                </a:lnTo>
                <a:lnTo>
                  <a:pt x="7760153" y="9592466"/>
                </a:lnTo>
                <a:cubicBezTo>
                  <a:pt x="6589162" y="9602068"/>
                  <a:pt x="5341329" y="9784528"/>
                  <a:pt x="4247768" y="10216079"/>
                </a:cubicBezTo>
                <a:lnTo>
                  <a:pt x="4609171" y="10907713"/>
                </a:lnTo>
                <a:lnTo>
                  <a:pt x="4368821" y="10907713"/>
                </a:lnTo>
                <a:lnTo>
                  <a:pt x="3861805" y="9956802"/>
                </a:lnTo>
                <a:cubicBezTo>
                  <a:pt x="4402329" y="9744075"/>
                  <a:pt x="4959148" y="9581992"/>
                  <a:pt x="5525580" y="9470536"/>
                </a:cubicBezTo>
                <a:lnTo>
                  <a:pt x="4388939" y="6311153"/>
                </a:lnTo>
                <a:cubicBezTo>
                  <a:pt x="3347189" y="6865506"/>
                  <a:pt x="2389268" y="7622690"/>
                  <a:pt x="1579498" y="8578627"/>
                </a:cubicBezTo>
                <a:cubicBezTo>
                  <a:pt x="1045674" y="9209581"/>
                  <a:pt x="607891" y="9890228"/>
                  <a:pt x="265187" y="10601840"/>
                </a:cubicBezTo>
                <a:lnTo>
                  <a:pt x="124566" y="10907713"/>
                </a:lnTo>
                <a:lnTo>
                  <a:pt x="0" y="109077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Graphic 4">
            <a:extLst>
              <a:ext uri="{FF2B5EF4-FFF2-40B4-BE49-F238E27FC236}">
                <a16:creationId xmlns:a16="http://schemas.microsoft.com/office/drawing/2014/main" id="{5F986A58-2842-9844-BA18-B886CF970AF1}"/>
              </a:ext>
            </a:extLst>
          </p:cNvPr>
          <p:cNvSpPr/>
          <p:nvPr userDrawn="1"/>
        </p:nvSpPr>
        <p:spPr>
          <a:xfrm>
            <a:off x="5789293" y="8287037"/>
            <a:ext cx="1986281" cy="1062145"/>
          </a:xfrm>
          <a:custGeom>
            <a:avLst/>
            <a:gdLst>
              <a:gd name="connsiteX0" fmla="*/ 330351 w 330351"/>
              <a:gd name="connsiteY0" fmla="*/ 39977 h 176652"/>
              <a:gd name="connsiteX1" fmla="*/ 0 w 330351"/>
              <a:gd name="connsiteY1" fmla="*/ 0 h 176652"/>
              <a:gd name="connsiteX2" fmla="*/ 47442 w 330351"/>
              <a:gd name="connsiteY2" fmla="*/ 176653 h 176652"/>
              <a:gd name="connsiteX3" fmla="*/ 330255 w 330351"/>
              <a:gd name="connsiteY3" fmla="*/ 144081 h 176652"/>
              <a:gd name="connsiteX4" fmla="*/ 330351 w 330351"/>
              <a:gd name="connsiteY4" fmla="*/ 39977 h 17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351" h="176652">
                <a:moveTo>
                  <a:pt x="330351" y="39977"/>
                </a:moveTo>
                <a:cubicBezTo>
                  <a:pt x="221525" y="15003"/>
                  <a:pt x="110811" y="1694"/>
                  <a:pt x="0" y="0"/>
                </a:cubicBezTo>
                <a:lnTo>
                  <a:pt x="47442" y="176653"/>
                </a:lnTo>
                <a:cubicBezTo>
                  <a:pt x="140632" y="157535"/>
                  <a:pt x="235225" y="146452"/>
                  <a:pt x="330255" y="144081"/>
                </a:cubicBezTo>
                <a:lnTo>
                  <a:pt x="330351" y="39977"/>
                </a:lnTo>
                <a:close/>
              </a:path>
            </a:pathLst>
          </a:custGeom>
          <a:solidFill>
            <a:srgbClr val="BD21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4">
            <a:extLst>
              <a:ext uri="{FF2B5EF4-FFF2-40B4-BE49-F238E27FC236}">
                <a16:creationId xmlns:a16="http://schemas.microsoft.com/office/drawing/2014/main" id="{BC51CBF0-813F-714A-9D44-D40D099F3784}"/>
              </a:ext>
            </a:extLst>
          </p:cNvPr>
          <p:cNvSpPr/>
          <p:nvPr userDrawn="1"/>
        </p:nvSpPr>
        <p:spPr>
          <a:xfrm>
            <a:off x="124131" y="6311152"/>
            <a:ext cx="5401442" cy="4622817"/>
          </a:xfrm>
          <a:custGeom>
            <a:avLst/>
            <a:gdLst>
              <a:gd name="connsiteX0" fmla="*/ 708290 w 898348"/>
              <a:gd name="connsiteY0" fmla="*/ 768851 h 768850"/>
              <a:gd name="connsiteX1" fmla="*/ 621636 w 898348"/>
              <a:gd name="connsiteY1" fmla="*/ 606331 h 768850"/>
              <a:gd name="connsiteX2" fmla="*/ 898349 w 898348"/>
              <a:gd name="connsiteY2" fmla="*/ 525457 h 768850"/>
              <a:gd name="connsiteX3" fmla="*/ 709307 w 898348"/>
              <a:gd name="connsiteY3" fmla="*/ 0 h 768850"/>
              <a:gd name="connsiteX4" fmla="*/ 242051 w 898348"/>
              <a:gd name="connsiteY4" fmla="*/ 377118 h 768850"/>
              <a:gd name="connsiteX5" fmla="*/ 0 w 898348"/>
              <a:gd name="connsiteY5" fmla="*/ 764640 h 768850"/>
              <a:gd name="connsiteX6" fmla="*/ 708290 w 898348"/>
              <a:gd name="connsiteY6" fmla="*/ 768851 h 76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8348" h="768850">
                <a:moveTo>
                  <a:pt x="708290" y="768851"/>
                </a:moveTo>
                <a:lnTo>
                  <a:pt x="621636" y="606331"/>
                </a:lnTo>
                <a:cubicBezTo>
                  <a:pt x="711534" y="570951"/>
                  <a:pt x="804142" y="543994"/>
                  <a:pt x="898349" y="525457"/>
                </a:cubicBezTo>
                <a:lnTo>
                  <a:pt x="709307" y="0"/>
                </a:lnTo>
                <a:cubicBezTo>
                  <a:pt x="536047" y="92198"/>
                  <a:pt x="376729" y="218130"/>
                  <a:pt x="242051" y="377118"/>
                </a:cubicBezTo>
                <a:cubicBezTo>
                  <a:pt x="140584" y="497047"/>
                  <a:pt x="59980" y="627771"/>
                  <a:pt x="0" y="764640"/>
                </a:cubicBezTo>
                <a:lnTo>
                  <a:pt x="708290" y="768851"/>
                </a:lnTo>
                <a:close/>
              </a:path>
            </a:pathLst>
          </a:custGeom>
          <a:solidFill>
            <a:srgbClr val="9C2778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4">
            <a:extLst>
              <a:ext uri="{FF2B5EF4-FFF2-40B4-BE49-F238E27FC236}">
                <a16:creationId xmlns:a16="http://schemas.microsoft.com/office/drawing/2014/main" id="{31B93C7B-CAA8-784C-8E95-E70463057532}"/>
              </a:ext>
            </a:extLst>
          </p:cNvPr>
          <p:cNvSpPr/>
          <p:nvPr userDrawn="1"/>
        </p:nvSpPr>
        <p:spPr>
          <a:xfrm>
            <a:off x="4247767" y="9592465"/>
            <a:ext cx="3512379" cy="1351106"/>
          </a:xfrm>
          <a:custGeom>
            <a:avLst/>
            <a:gdLst>
              <a:gd name="connsiteX0" fmla="*/ 584167 w 584166"/>
              <a:gd name="connsiteY0" fmla="*/ 0 h 224711"/>
              <a:gd name="connsiteX1" fmla="*/ 0 w 584166"/>
              <a:gd name="connsiteY1" fmla="*/ 103717 h 224711"/>
              <a:gd name="connsiteX2" fmla="*/ 63224 w 584166"/>
              <a:gd name="connsiteY2" fmla="*/ 224712 h 224711"/>
              <a:gd name="connsiteX3" fmla="*/ 584167 w 584166"/>
              <a:gd name="connsiteY3" fmla="*/ 222050 h 224711"/>
              <a:gd name="connsiteX4" fmla="*/ 584167 w 584166"/>
              <a:gd name="connsiteY4" fmla="*/ 0 h 224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166" h="224711">
                <a:moveTo>
                  <a:pt x="584167" y="0"/>
                </a:moveTo>
                <a:cubicBezTo>
                  <a:pt x="389412" y="1597"/>
                  <a:pt x="181877" y="31943"/>
                  <a:pt x="0" y="103717"/>
                </a:cubicBezTo>
                <a:lnTo>
                  <a:pt x="63224" y="224712"/>
                </a:lnTo>
                <a:lnTo>
                  <a:pt x="584167" y="222050"/>
                </a:lnTo>
                <a:lnTo>
                  <a:pt x="584167" y="0"/>
                </a:ln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9A14E4-A461-0244-9F76-1A4FC3E72CAF}"/>
              </a:ext>
            </a:extLst>
          </p:cNvPr>
          <p:cNvGrpSpPr/>
          <p:nvPr userDrawn="1"/>
        </p:nvGrpSpPr>
        <p:grpSpPr>
          <a:xfrm>
            <a:off x="6391691" y="10406886"/>
            <a:ext cx="981210" cy="230137"/>
            <a:chOff x="3244859" y="9797084"/>
            <a:chExt cx="1936438" cy="454180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D6F4A5FC-C464-BA45-A313-024324976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4859" y="9797084"/>
              <a:ext cx="206694" cy="420436"/>
            </a:xfrm>
            <a:custGeom>
              <a:avLst/>
              <a:gdLst>
                <a:gd name="T0" fmla="*/ 6 w 30"/>
                <a:gd name="T1" fmla="*/ 13 h 64"/>
                <a:gd name="T2" fmla="*/ 6 w 30"/>
                <a:gd name="T3" fmla="*/ 21 h 64"/>
                <a:gd name="T4" fmla="*/ 0 w 30"/>
                <a:gd name="T5" fmla="*/ 21 h 64"/>
                <a:gd name="T6" fmla="*/ 0 w 30"/>
                <a:gd name="T7" fmla="*/ 32 h 64"/>
                <a:gd name="T8" fmla="*/ 6 w 30"/>
                <a:gd name="T9" fmla="*/ 32 h 64"/>
                <a:gd name="T10" fmla="*/ 6 w 30"/>
                <a:gd name="T11" fmla="*/ 64 h 64"/>
                <a:gd name="T12" fmla="*/ 20 w 30"/>
                <a:gd name="T13" fmla="*/ 64 h 64"/>
                <a:gd name="T14" fmla="*/ 20 w 30"/>
                <a:gd name="T15" fmla="*/ 32 h 64"/>
                <a:gd name="T16" fmla="*/ 29 w 30"/>
                <a:gd name="T17" fmla="*/ 32 h 64"/>
                <a:gd name="T18" fmla="*/ 30 w 30"/>
                <a:gd name="T19" fmla="*/ 21 h 64"/>
                <a:gd name="T20" fmla="*/ 20 w 30"/>
                <a:gd name="T21" fmla="*/ 21 h 64"/>
                <a:gd name="T22" fmla="*/ 20 w 30"/>
                <a:gd name="T23" fmla="*/ 14 h 64"/>
                <a:gd name="T24" fmla="*/ 23 w 30"/>
                <a:gd name="T25" fmla="*/ 11 h 64"/>
                <a:gd name="T26" fmla="*/ 30 w 30"/>
                <a:gd name="T27" fmla="*/ 11 h 64"/>
                <a:gd name="T28" fmla="*/ 30 w 30"/>
                <a:gd name="T29" fmla="*/ 0 h 64"/>
                <a:gd name="T30" fmla="*/ 20 w 30"/>
                <a:gd name="T31" fmla="*/ 0 h 64"/>
                <a:gd name="T32" fmla="*/ 6 w 30"/>
                <a:gd name="T33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64">
                  <a:moveTo>
                    <a:pt x="6" y="13"/>
                  </a:moveTo>
                  <a:cubicBezTo>
                    <a:pt x="6" y="14"/>
                    <a:pt x="6" y="21"/>
                    <a:pt x="6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27"/>
                    <a:pt x="30" y="21"/>
                  </a:cubicBezTo>
                  <a:cubicBezTo>
                    <a:pt x="29" y="21"/>
                    <a:pt x="20" y="21"/>
                    <a:pt x="20" y="21"/>
                  </a:cubicBezTo>
                  <a:cubicBezTo>
                    <a:pt x="20" y="21"/>
                    <a:pt x="20" y="15"/>
                    <a:pt x="20" y="14"/>
                  </a:cubicBezTo>
                  <a:cubicBezTo>
                    <a:pt x="20" y="13"/>
                    <a:pt x="21" y="11"/>
                    <a:pt x="23" y="11"/>
                  </a:cubicBezTo>
                  <a:cubicBezTo>
                    <a:pt x="24" y="11"/>
                    <a:pt x="27" y="11"/>
                    <a:pt x="30" y="11"/>
                  </a:cubicBezTo>
                  <a:cubicBezTo>
                    <a:pt x="30" y="10"/>
                    <a:pt x="30" y="5"/>
                    <a:pt x="30" y="0"/>
                  </a:cubicBezTo>
                  <a:cubicBezTo>
                    <a:pt x="26" y="0"/>
                    <a:pt x="22" y="0"/>
                    <a:pt x="20" y="0"/>
                  </a:cubicBezTo>
                  <a:cubicBezTo>
                    <a:pt x="6" y="0"/>
                    <a:pt x="6" y="11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1433370E-2323-C345-B5E4-BC569EBC04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213" y="9806306"/>
              <a:ext cx="418084" cy="401645"/>
            </a:xfrm>
            <a:custGeom>
              <a:avLst/>
              <a:gdLst>
                <a:gd name="T0" fmla="*/ 64 w 64"/>
                <a:gd name="T1" fmla="*/ 37 h 61"/>
                <a:gd name="T2" fmla="*/ 64 w 64"/>
                <a:gd name="T3" fmla="*/ 61 h 61"/>
                <a:gd name="T4" fmla="*/ 50 w 64"/>
                <a:gd name="T5" fmla="*/ 61 h 61"/>
                <a:gd name="T6" fmla="*/ 50 w 64"/>
                <a:gd name="T7" fmla="*/ 39 h 61"/>
                <a:gd name="T8" fmla="*/ 43 w 64"/>
                <a:gd name="T9" fmla="*/ 30 h 61"/>
                <a:gd name="T10" fmla="*/ 36 w 64"/>
                <a:gd name="T11" fmla="*/ 35 h 61"/>
                <a:gd name="T12" fmla="*/ 36 w 64"/>
                <a:gd name="T13" fmla="*/ 38 h 61"/>
                <a:gd name="T14" fmla="*/ 36 w 64"/>
                <a:gd name="T15" fmla="*/ 61 h 61"/>
                <a:gd name="T16" fmla="*/ 22 w 64"/>
                <a:gd name="T17" fmla="*/ 61 h 61"/>
                <a:gd name="T18" fmla="*/ 22 w 64"/>
                <a:gd name="T19" fmla="*/ 20 h 61"/>
                <a:gd name="T20" fmla="*/ 36 w 64"/>
                <a:gd name="T21" fmla="*/ 20 h 61"/>
                <a:gd name="T22" fmla="*/ 36 w 64"/>
                <a:gd name="T23" fmla="*/ 26 h 61"/>
                <a:gd name="T24" fmla="*/ 36 w 64"/>
                <a:gd name="T25" fmla="*/ 26 h 61"/>
                <a:gd name="T26" fmla="*/ 36 w 64"/>
                <a:gd name="T27" fmla="*/ 26 h 61"/>
                <a:gd name="T28" fmla="*/ 36 w 64"/>
                <a:gd name="T29" fmla="*/ 26 h 61"/>
                <a:gd name="T30" fmla="*/ 48 w 64"/>
                <a:gd name="T31" fmla="*/ 19 h 61"/>
                <a:gd name="T32" fmla="*/ 64 w 64"/>
                <a:gd name="T33" fmla="*/ 37 h 61"/>
                <a:gd name="T34" fmla="*/ 8 w 64"/>
                <a:gd name="T35" fmla="*/ 0 h 61"/>
                <a:gd name="T36" fmla="*/ 0 w 64"/>
                <a:gd name="T37" fmla="*/ 7 h 61"/>
                <a:gd name="T38" fmla="*/ 8 w 64"/>
                <a:gd name="T39" fmla="*/ 14 h 61"/>
                <a:gd name="T40" fmla="*/ 8 w 64"/>
                <a:gd name="T41" fmla="*/ 14 h 61"/>
                <a:gd name="T42" fmla="*/ 15 w 64"/>
                <a:gd name="T43" fmla="*/ 7 h 61"/>
                <a:gd name="T44" fmla="*/ 8 w 64"/>
                <a:gd name="T45" fmla="*/ 0 h 61"/>
                <a:gd name="T46" fmla="*/ 1 w 64"/>
                <a:gd name="T47" fmla="*/ 61 h 61"/>
                <a:gd name="T48" fmla="*/ 15 w 64"/>
                <a:gd name="T49" fmla="*/ 61 h 61"/>
                <a:gd name="T50" fmla="*/ 15 w 64"/>
                <a:gd name="T51" fmla="*/ 20 h 61"/>
                <a:gd name="T52" fmla="*/ 1 w 64"/>
                <a:gd name="T53" fmla="*/ 20 h 61"/>
                <a:gd name="T54" fmla="*/ 1 w 64"/>
                <a:gd name="T5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61">
                  <a:moveTo>
                    <a:pt x="64" y="37"/>
                  </a:moveTo>
                  <a:cubicBezTo>
                    <a:pt x="64" y="61"/>
                    <a:pt x="64" y="61"/>
                    <a:pt x="64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4"/>
                    <a:pt x="48" y="30"/>
                    <a:pt x="43" y="30"/>
                  </a:cubicBezTo>
                  <a:cubicBezTo>
                    <a:pt x="40" y="30"/>
                    <a:pt x="37" y="32"/>
                    <a:pt x="36" y="35"/>
                  </a:cubicBezTo>
                  <a:cubicBezTo>
                    <a:pt x="36" y="36"/>
                    <a:pt x="36" y="37"/>
                    <a:pt x="36" y="38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2" y="24"/>
                    <a:pt x="22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8" y="23"/>
                    <a:pt x="41" y="19"/>
                    <a:pt x="48" y="19"/>
                  </a:cubicBezTo>
                  <a:cubicBezTo>
                    <a:pt x="57" y="19"/>
                    <a:pt x="64" y="25"/>
                    <a:pt x="64" y="37"/>
                  </a:cubicBezTo>
                  <a:close/>
                  <a:moveTo>
                    <a:pt x="8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4"/>
                    <a:pt x="15" y="11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lose/>
                  <a:moveTo>
                    <a:pt x="1" y="61"/>
                  </a:moveTo>
                  <a:cubicBezTo>
                    <a:pt x="15" y="61"/>
                    <a:pt x="15" y="61"/>
                    <a:pt x="15" y="6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7D38DE99-4FFA-3342-99C7-33585239E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99" y="9812041"/>
              <a:ext cx="521431" cy="439223"/>
            </a:xfrm>
            <a:custGeom>
              <a:avLst/>
              <a:gdLst>
                <a:gd name="T0" fmla="*/ 57 w 64"/>
                <a:gd name="T1" fmla="*/ 20 h 53"/>
                <a:gd name="T2" fmla="*/ 64 w 64"/>
                <a:gd name="T3" fmla="*/ 16 h 53"/>
                <a:gd name="T4" fmla="*/ 56 w 64"/>
                <a:gd name="T5" fmla="*/ 16 h 53"/>
                <a:gd name="T6" fmla="*/ 56 w 64"/>
                <a:gd name="T7" fmla="*/ 15 h 53"/>
                <a:gd name="T8" fmla="*/ 42 w 64"/>
                <a:gd name="T9" fmla="*/ 4 h 53"/>
                <a:gd name="T10" fmla="*/ 44 w 64"/>
                <a:gd name="T11" fmla="*/ 4 h 53"/>
                <a:gd name="T12" fmla="*/ 48 w 64"/>
                <a:gd name="T13" fmla="*/ 1 h 53"/>
                <a:gd name="T14" fmla="*/ 42 w 64"/>
                <a:gd name="T15" fmla="*/ 3 h 53"/>
                <a:gd name="T16" fmla="*/ 45 w 64"/>
                <a:gd name="T17" fmla="*/ 0 h 53"/>
                <a:gd name="T18" fmla="*/ 40 w 64"/>
                <a:gd name="T19" fmla="*/ 2 h 53"/>
                <a:gd name="T20" fmla="*/ 41 w 64"/>
                <a:gd name="T21" fmla="*/ 1 h 53"/>
                <a:gd name="T22" fmla="*/ 31 w 64"/>
                <a:gd name="T23" fmla="*/ 16 h 53"/>
                <a:gd name="T24" fmla="*/ 26 w 64"/>
                <a:gd name="T25" fmla="*/ 12 h 53"/>
                <a:gd name="T26" fmla="*/ 10 w 64"/>
                <a:gd name="T27" fmla="*/ 5 h 53"/>
                <a:gd name="T28" fmla="*/ 15 w 64"/>
                <a:gd name="T29" fmla="*/ 13 h 53"/>
                <a:gd name="T30" fmla="*/ 11 w 64"/>
                <a:gd name="T31" fmla="*/ 13 h 53"/>
                <a:gd name="T32" fmla="*/ 18 w 64"/>
                <a:gd name="T33" fmla="*/ 20 h 53"/>
                <a:gd name="T34" fmla="*/ 14 w 64"/>
                <a:gd name="T35" fmla="*/ 21 h 53"/>
                <a:gd name="T36" fmla="*/ 22 w 64"/>
                <a:gd name="T37" fmla="*/ 25 h 53"/>
                <a:gd name="T38" fmla="*/ 24 w 64"/>
                <a:gd name="T39" fmla="*/ 31 h 53"/>
                <a:gd name="T40" fmla="*/ 0 w 64"/>
                <a:gd name="T41" fmla="*/ 31 h 53"/>
                <a:gd name="T42" fmla="*/ 56 w 64"/>
                <a:gd name="T43" fmla="*/ 23 h 53"/>
                <a:gd name="T44" fmla="*/ 64 w 64"/>
                <a:gd name="T45" fmla="*/ 20 h 53"/>
                <a:gd name="T46" fmla="*/ 57 w 64"/>
                <a:gd name="T47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53">
                  <a:moveTo>
                    <a:pt x="57" y="20"/>
                  </a:moveTo>
                  <a:cubicBezTo>
                    <a:pt x="60" y="19"/>
                    <a:pt x="63" y="18"/>
                    <a:pt x="64" y="16"/>
                  </a:cubicBezTo>
                  <a:cubicBezTo>
                    <a:pt x="62" y="16"/>
                    <a:pt x="58" y="17"/>
                    <a:pt x="56" y="16"/>
                  </a:cubicBezTo>
                  <a:cubicBezTo>
                    <a:pt x="56" y="16"/>
                    <a:pt x="56" y="15"/>
                    <a:pt x="56" y="15"/>
                  </a:cubicBezTo>
                  <a:cubicBezTo>
                    <a:pt x="54" y="9"/>
                    <a:pt x="48" y="4"/>
                    <a:pt x="42" y="4"/>
                  </a:cubicBezTo>
                  <a:cubicBezTo>
                    <a:pt x="43" y="4"/>
                    <a:pt x="43" y="4"/>
                    <a:pt x="44" y="4"/>
                  </a:cubicBezTo>
                  <a:cubicBezTo>
                    <a:pt x="44" y="3"/>
                    <a:pt x="48" y="3"/>
                    <a:pt x="48" y="1"/>
                  </a:cubicBezTo>
                  <a:cubicBezTo>
                    <a:pt x="47" y="0"/>
                    <a:pt x="42" y="2"/>
                    <a:pt x="42" y="3"/>
                  </a:cubicBezTo>
                  <a:cubicBezTo>
                    <a:pt x="43" y="2"/>
                    <a:pt x="45" y="1"/>
                    <a:pt x="45" y="0"/>
                  </a:cubicBezTo>
                  <a:cubicBezTo>
                    <a:pt x="43" y="0"/>
                    <a:pt x="41" y="1"/>
                    <a:pt x="40" y="2"/>
                  </a:cubicBezTo>
                  <a:cubicBezTo>
                    <a:pt x="40" y="2"/>
                    <a:pt x="41" y="1"/>
                    <a:pt x="41" y="1"/>
                  </a:cubicBezTo>
                  <a:cubicBezTo>
                    <a:pt x="36" y="4"/>
                    <a:pt x="33" y="10"/>
                    <a:pt x="31" y="16"/>
                  </a:cubicBezTo>
                  <a:cubicBezTo>
                    <a:pt x="29" y="14"/>
                    <a:pt x="27" y="13"/>
                    <a:pt x="26" y="12"/>
                  </a:cubicBezTo>
                  <a:cubicBezTo>
                    <a:pt x="22" y="10"/>
                    <a:pt x="17" y="8"/>
                    <a:pt x="10" y="5"/>
                  </a:cubicBezTo>
                  <a:cubicBezTo>
                    <a:pt x="9" y="7"/>
                    <a:pt x="11" y="11"/>
                    <a:pt x="15" y="13"/>
                  </a:cubicBezTo>
                  <a:cubicBezTo>
                    <a:pt x="14" y="13"/>
                    <a:pt x="12" y="13"/>
                    <a:pt x="11" y="13"/>
                  </a:cubicBezTo>
                  <a:cubicBezTo>
                    <a:pt x="12" y="16"/>
                    <a:pt x="13" y="19"/>
                    <a:pt x="18" y="20"/>
                  </a:cubicBezTo>
                  <a:cubicBezTo>
                    <a:pt x="16" y="20"/>
                    <a:pt x="15" y="20"/>
                    <a:pt x="14" y="21"/>
                  </a:cubicBezTo>
                  <a:cubicBezTo>
                    <a:pt x="15" y="23"/>
                    <a:pt x="17" y="26"/>
                    <a:pt x="22" y="25"/>
                  </a:cubicBezTo>
                  <a:cubicBezTo>
                    <a:pt x="17" y="27"/>
                    <a:pt x="20" y="31"/>
                    <a:pt x="24" y="31"/>
                  </a:cubicBezTo>
                  <a:cubicBezTo>
                    <a:pt x="17" y="38"/>
                    <a:pt x="6" y="37"/>
                    <a:pt x="0" y="31"/>
                  </a:cubicBezTo>
                  <a:cubicBezTo>
                    <a:pt x="16" y="53"/>
                    <a:pt x="51" y="44"/>
                    <a:pt x="56" y="23"/>
                  </a:cubicBezTo>
                  <a:cubicBezTo>
                    <a:pt x="60" y="23"/>
                    <a:pt x="63" y="22"/>
                    <a:pt x="64" y="20"/>
                  </a:cubicBezTo>
                  <a:cubicBezTo>
                    <a:pt x="62" y="21"/>
                    <a:pt x="58" y="20"/>
                    <a:pt x="5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45436" tIns="72717" rIns="145436" bIns="72717" numCol="1" anchor="t" anchorCtr="0" compatLnSpc="1">
              <a:prstTxWarp prst="textNoShape">
                <a:avLst/>
              </a:prstTxWarp>
            </a:bodyPr>
            <a:lstStyle/>
            <a:p>
              <a:endParaRPr lang="fr-CA" sz="4294" dirty="0"/>
            </a:p>
          </p:txBody>
        </p:sp>
      </p:grpSp>
      <p:sp>
        <p:nvSpPr>
          <p:cNvPr id="20" name="Text Placeholder 32">
            <a:extLst>
              <a:ext uri="{FF2B5EF4-FFF2-40B4-BE49-F238E27FC236}">
                <a16:creationId xmlns:a16="http://schemas.microsoft.com/office/drawing/2014/main" id="{89FEF1DF-527C-A043-AFBA-7A6598EEFE2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65915" y="9950408"/>
            <a:ext cx="1713590" cy="330594"/>
          </a:xfrm>
        </p:spPr>
        <p:txBody>
          <a:bodyPr anchor="t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Follow 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36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imo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4B6EECE5-6F7A-442F-998D-C25A43F1532D}"/>
              </a:ext>
            </a:extLst>
          </p:cNvPr>
          <p:cNvGrpSpPr/>
          <p:nvPr userDrawn="1"/>
        </p:nvGrpSpPr>
        <p:grpSpPr>
          <a:xfrm>
            <a:off x="252762" y="6892612"/>
            <a:ext cx="3635025" cy="2056371"/>
            <a:chOff x="-2606868" y="1055793"/>
            <a:chExt cx="5415369" cy="2718382"/>
          </a:xfrm>
        </p:grpSpPr>
        <p:sp>
          <p:nvSpPr>
            <p:cNvPr id="37" name="Rectangle: Rounded Corners 40">
              <a:extLst>
                <a:ext uri="{FF2B5EF4-FFF2-40B4-BE49-F238E27FC236}">
                  <a16:creationId xmlns:a16="http://schemas.microsoft.com/office/drawing/2014/main" id="{1471AB04-EC00-4227-A887-19E15EF38EA0}"/>
                </a:ext>
              </a:extLst>
            </p:cNvPr>
            <p:cNvSpPr/>
            <p:nvPr/>
          </p:nvSpPr>
          <p:spPr>
            <a:xfrm>
              <a:off x="-2606868" y="1055793"/>
              <a:ext cx="5415369" cy="2718382"/>
            </a:xfrm>
            <a:prstGeom prst="roundRect">
              <a:avLst>
                <a:gd name="adj" fmla="val 1884"/>
              </a:avLst>
            </a:prstGeom>
            <a:solidFill>
              <a:srgbClr val="BD21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38" name="Freeform: Shape 42">
              <a:extLst>
                <a:ext uri="{FF2B5EF4-FFF2-40B4-BE49-F238E27FC236}">
                  <a16:creationId xmlns:a16="http://schemas.microsoft.com/office/drawing/2014/main" id="{BF14E804-9E80-4682-94D5-AC70F9535FC0}"/>
                </a:ext>
              </a:extLst>
            </p:cNvPr>
            <p:cNvSpPr/>
            <p:nvPr/>
          </p:nvSpPr>
          <p:spPr>
            <a:xfrm>
              <a:off x="-345025" y="138730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788D76-F752-4E35-AD2D-88698FFD5543}"/>
              </a:ext>
            </a:extLst>
          </p:cNvPr>
          <p:cNvGrpSpPr/>
          <p:nvPr userDrawn="1"/>
        </p:nvGrpSpPr>
        <p:grpSpPr>
          <a:xfrm>
            <a:off x="4030170" y="2895139"/>
            <a:ext cx="3634242" cy="2124815"/>
            <a:chOff x="-2298282" y="1184026"/>
            <a:chExt cx="5415369" cy="2718382"/>
          </a:xfrm>
          <a:solidFill>
            <a:srgbClr val="F4AB1C"/>
          </a:solidFill>
        </p:grpSpPr>
        <p:sp>
          <p:nvSpPr>
            <p:cNvPr id="24" name="Rectangle: Rounded Corners 40">
              <a:extLst>
                <a:ext uri="{FF2B5EF4-FFF2-40B4-BE49-F238E27FC236}">
                  <a16:creationId xmlns:a16="http://schemas.microsoft.com/office/drawing/2014/main" id="{7561ABA5-5D08-4F22-A4BB-6BF55D7F45BA}"/>
                </a:ext>
              </a:extLst>
            </p:cNvPr>
            <p:cNvSpPr/>
            <p:nvPr/>
          </p:nvSpPr>
          <p:spPr>
            <a:xfrm>
              <a:off x="-2298282" y="1184026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 dirty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25" name="Freeform: Shape 42">
              <a:extLst>
                <a:ext uri="{FF2B5EF4-FFF2-40B4-BE49-F238E27FC236}">
                  <a16:creationId xmlns:a16="http://schemas.microsoft.com/office/drawing/2014/main" id="{F5C8F723-DCA5-4926-87C9-A2B02B89DE38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BC54FB0-506C-F743-ACA2-6D4727E1FE20}"/>
              </a:ext>
            </a:extLst>
          </p:cNvPr>
          <p:cNvGrpSpPr/>
          <p:nvPr userDrawn="1"/>
        </p:nvGrpSpPr>
        <p:grpSpPr>
          <a:xfrm>
            <a:off x="5013865" y="824"/>
            <a:ext cx="2761710" cy="2124815"/>
            <a:chOff x="3146751" y="101200"/>
            <a:chExt cx="838271" cy="644952"/>
          </a:xfrm>
        </p:grpSpPr>
        <p:sp>
          <p:nvSpPr>
            <p:cNvPr id="82" name="Graphic 4">
              <a:extLst>
                <a:ext uri="{FF2B5EF4-FFF2-40B4-BE49-F238E27FC236}">
                  <a16:creationId xmlns:a16="http://schemas.microsoft.com/office/drawing/2014/main" id="{1E7B6A07-B66D-4843-B293-498F12954998}"/>
                </a:ext>
              </a:extLst>
            </p:cNvPr>
            <p:cNvSpPr/>
            <p:nvPr userDrawn="1"/>
          </p:nvSpPr>
          <p:spPr>
            <a:xfrm>
              <a:off x="3146751" y="101200"/>
              <a:ext cx="804868" cy="644952"/>
            </a:xfrm>
            <a:custGeom>
              <a:avLst/>
              <a:gdLst>
                <a:gd name="connsiteX0" fmla="*/ 325172 w 804868"/>
                <a:gd name="connsiteY0" fmla="*/ 644952 h 644952"/>
                <a:gd name="connsiteX1" fmla="*/ 555604 w 804868"/>
                <a:gd name="connsiteY1" fmla="*/ 420869 h 644952"/>
                <a:gd name="connsiteX2" fmla="*/ 427656 w 804868"/>
                <a:gd name="connsiteY2" fmla="*/ 272723 h 644952"/>
                <a:gd name="connsiteX3" fmla="*/ 804869 w 804868"/>
                <a:gd name="connsiteY3" fmla="*/ 0 h 644952"/>
                <a:gd name="connsiteX4" fmla="*/ 0 w 804868"/>
                <a:gd name="connsiteY4" fmla="*/ 0 h 644952"/>
                <a:gd name="connsiteX5" fmla="*/ 325172 w 804868"/>
                <a:gd name="connsiteY5" fmla="*/ 644952 h 64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868" h="644952">
                  <a:moveTo>
                    <a:pt x="325172" y="644952"/>
                  </a:moveTo>
                  <a:lnTo>
                    <a:pt x="555604" y="420869"/>
                  </a:lnTo>
                  <a:cubicBezTo>
                    <a:pt x="508356" y="375085"/>
                    <a:pt x="465464" y="325525"/>
                    <a:pt x="427656" y="272723"/>
                  </a:cubicBezTo>
                  <a:lnTo>
                    <a:pt x="804869" y="0"/>
                  </a:lnTo>
                  <a:lnTo>
                    <a:pt x="0" y="0"/>
                  </a:lnTo>
                  <a:cubicBezTo>
                    <a:pt x="31563" y="243442"/>
                    <a:pt x="145279" y="472220"/>
                    <a:pt x="325172" y="644952"/>
                  </a:cubicBezTo>
                  <a:close/>
                </a:path>
              </a:pathLst>
            </a:custGeom>
            <a:solidFill>
              <a:srgbClr val="BD21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Graphic 4">
              <a:extLst>
                <a:ext uri="{FF2B5EF4-FFF2-40B4-BE49-F238E27FC236}">
                  <a16:creationId xmlns:a16="http://schemas.microsoft.com/office/drawing/2014/main" id="{C2954BC7-A82C-5546-AB67-A9762EE15949}"/>
                </a:ext>
              </a:extLst>
            </p:cNvPr>
            <p:cNvSpPr/>
            <p:nvPr userDrawn="1"/>
          </p:nvSpPr>
          <p:spPr>
            <a:xfrm>
              <a:off x="3623737" y="115816"/>
              <a:ext cx="361285" cy="516552"/>
            </a:xfrm>
            <a:custGeom>
              <a:avLst/>
              <a:gdLst>
                <a:gd name="connsiteX0" fmla="*/ 256042 w 361285"/>
                <a:gd name="connsiteY0" fmla="*/ 516552 h 516552"/>
                <a:gd name="connsiteX1" fmla="*/ 361286 w 361285"/>
                <a:gd name="connsiteY1" fmla="*/ 327413 h 516552"/>
                <a:gd name="connsiteX2" fmla="*/ 361286 w 361285"/>
                <a:gd name="connsiteY2" fmla="*/ 0 h 516552"/>
                <a:gd name="connsiteX3" fmla="*/ 0 w 361285"/>
                <a:gd name="connsiteY3" fmla="*/ 261833 h 516552"/>
                <a:gd name="connsiteX4" fmla="*/ 256042 w 361285"/>
                <a:gd name="connsiteY4" fmla="*/ 516552 h 51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285" h="516552">
                  <a:moveTo>
                    <a:pt x="256042" y="516552"/>
                  </a:moveTo>
                  <a:lnTo>
                    <a:pt x="361286" y="327413"/>
                  </a:lnTo>
                  <a:lnTo>
                    <a:pt x="361286" y="0"/>
                  </a:lnTo>
                  <a:lnTo>
                    <a:pt x="0" y="261833"/>
                  </a:lnTo>
                  <a:cubicBezTo>
                    <a:pt x="69420" y="358920"/>
                    <a:pt x="155349" y="445359"/>
                    <a:pt x="256042" y="516552"/>
                  </a:cubicBezTo>
                  <a:close/>
                </a:path>
              </a:pathLst>
            </a:custGeom>
            <a:solidFill>
              <a:srgbClr val="F4AB1C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FA421E-21B9-CD49-AE13-D643E5A1164B}"/>
              </a:ext>
            </a:extLst>
          </p:cNvPr>
          <p:cNvGrpSpPr/>
          <p:nvPr userDrawn="1"/>
        </p:nvGrpSpPr>
        <p:grpSpPr>
          <a:xfrm>
            <a:off x="4044450" y="6217455"/>
            <a:ext cx="3635025" cy="2223468"/>
            <a:chOff x="-2606868" y="1245477"/>
            <a:chExt cx="5415369" cy="2718382"/>
          </a:xfrm>
          <a:solidFill>
            <a:srgbClr val="F4AB1C"/>
          </a:solidFill>
        </p:grpSpPr>
        <p:sp>
          <p:nvSpPr>
            <p:cNvPr id="51" name="Rectangle: Rounded Corners 40">
              <a:extLst>
                <a:ext uri="{FF2B5EF4-FFF2-40B4-BE49-F238E27FC236}">
                  <a16:creationId xmlns:a16="http://schemas.microsoft.com/office/drawing/2014/main" id="{B0377430-4349-E541-BF6F-6FBB54C6289D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53" name="Freeform: Shape 42">
              <a:extLst>
                <a:ext uri="{FF2B5EF4-FFF2-40B4-BE49-F238E27FC236}">
                  <a16:creationId xmlns:a16="http://schemas.microsoft.com/office/drawing/2014/main" id="{5BB736DF-F48F-5C4A-9994-6F4DAEEF3E3C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E2BCF332-CD86-8044-9196-E4E4048025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Testimonials</a:t>
            </a:r>
            <a:endParaRPr lang="en-US" dirty="0"/>
          </a:p>
        </p:txBody>
      </p:sp>
      <p:sp>
        <p:nvSpPr>
          <p:cNvPr id="70" name="Text Placeholder 32">
            <a:extLst>
              <a:ext uri="{FF2B5EF4-FFF2-40B4-BE49-F238E27FC236}">
                <a16:creationId xmlns:a16="http://schemas.microsoft.com/office/drawing/2014/main" id="{092D23C3-D11D-9D46-A9C3-6B70B1B07F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174174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01A224C4-7331-B04D-A9BE-90F9AAF3E08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044451" y="5514048"/>
            <a:ext cx="1975070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3" name="Text Placeholder 32">
            <a:extLst>
              <a:ext uri="{FF2B5EF4-FFF2-40B4-BE49-F238E27FC236}">
                <a16:creationId xmlns:a16="http://schemas.microsoft.com/office/drawing/2014/main" id="{ADAF41C6-529C-1149-A510-5407ADD6317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052960" y="5102936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F4AB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5839B539-F612-9A48-8E7A-7B5B369CD6C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54946" y="9341361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6" name="Text Placeholder 32">
            <a:extLst>
              <a:ext uri="{FF2B5EF4-FFF2-40B4-BE49-F238E27FC236}">
                <a16:creationId xmlns:a16="http://schemas.microsoft.com/office/drawing/2014/main" id="{090C125D-8021-B148-8254-1FEBE15D36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54946" y="8976235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80" name="Text Placeholder 32">
            <a:extLst>
              <a:ext uri="{FF2B5EF4-FFF2-40B4-BE49-F238E27FC236}">
                <a16:creationId xmlns:a16="http://schemas.microsoft.com/office/drawing/2014/main" id="{AE677ED4-42E7-CC48-976E-5B5BE44E647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69567" y="7667135"/>
            <a:ext cx="3155051" cy="1126341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E2FAB1D-A69A-49E3-857A-14A0B9B06D4C}"/>
              </a:ext>
            </a:extLst>
          </p:cNvPr>
          <p:cNvGrpSpPr/>
          <p:nvPr userDrawn="1"/>
        </p:nvGrpSpPr>
        <p:grpSpPr>
          <a:xfrm>
            <a:off x="252762" y="3830224"/>
            <a:ext cx="3635025" cy="2223468"/>
            <a:chOff x="-2606868" y="1245477"/>
            <a:chExt cx="5415369" cy="2718382"/>
          </a:xfrm>
        </p:grpSpPr>
        <p:sp>
          <p:nvSpPr>
            <p:cNvPr id="27" name="Rectangle: Rounded Corners 40">
              <a:extLst>
                <a:ext uri="{FF2B5EF4-FFF2-40B4-BE49-F238E27FC236}">
                  <a16:creationId xmlns:a16="http://schemas.microsoft.com/office/drawing/2014/main" id="{BFB4247E-6835-4403-B503-69A1084EB32B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solidFill>
              <a:srgbClr val="BD21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28" name="Freeform: Shape 42">
              <a:extLst>
                <a:ext uri="{FF2B5EF4-FFF2-40B4-BE49-F238E27FC236}">
                  <a16:creationId xmlns:a16="http://schemas.microsoft.com/office/drawing/2014/main" id="{05858002-025E-4822-A798-6DAAD99A5E12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31" name="Text Placeholder 32">
            <a:extLst>
              <a:ext uri="{FF2B5EF4-FFF2-40B4-BE49-F238E27FC236}">
                <a16:creationId xmlns:a16="http://schemas.microsoft.com/office/drawing/2014/main" id="{B1FDFFCC-0CFB-432C-B59F-6AB1A629C0D8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50100" y="2929300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32" name="Text Placeholder 32">
            <a:extLst>
              <a:ext uri="{FF2B5EF4-FFF2-40B4-BE49-F238E27FC236}">
                <a16:creationId xmlns:a16="http://schemas.microsoft.com/office/drawing/2014/main" id="{3589CCB8-101C-41DD-A13C-86230794F96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50099" y="3330319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24441FDE-430E-48AC-987F-1595553AC15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548268" y="4669145"/>
            <a:ext cx="3155051" cy="1126341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4" name="Text Placeholder 32">
            <a:extLst>
              <a:ext uri="{FF2B5EF4-FFF2-40B4-BE49-F238E27FC236}">
                <a16:creationId xmlns:a16="http://schemas.microsoft.com/office/drawing/2014/main" id="{6C814117-C2F0-4154-AB32-DDDFC80F47A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371375" y="7215521"/>
            <a:ext cx="3151438" cy="101705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043B9615-9027-4BF3-8589-A68A58B0A12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4183293" y="3772451"/>
            <a:ext cx="3278121" cy="1017052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3D19920D-E966-44D5-8DD4-2B405F159D2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133385" y="8596641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F4AB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43" name="Text Placeholder 32">
            <a:extLst>
              <a:ext uri="{FF2B5EF4-FFF2-40B4-BE49-F238E27FC236}">
                <a16:creationId xmlns:a16="http://schemas.microsoft.com/office/drawing/2014/main" id="{7F1740CB-8D36-44F3-978D-FEF60EE2187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4153672" y="8976235"/>
            <a:ext cx="1934493" cy="417190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97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/>
          <a:p>
            <a:fld id="{48F63A3B-78C7-47BE-AE5E-E10140E04643}" type="slidenum">
              <a:rPr lang="en-US"/>
              <a:t>‹#›</a:t>
            </a:fld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EAE5D49-388B-AD45-9BD0-372A58756531}"/>
              </a:ext>
            </a:extLst>
          </p:cNvPr>
          <p:cNvGrpSpPr/>
          <p:nvPr userDrawn="1"/>
        </p:nvGrpSpPr>
        <p:grpSpPr>
          <a:xfrm>
            <a:off x="-2879" y="0"/>
            <a:ext cx="7778454" cy="1522736"/>
            <a:chOff x="2560309" y="4879699"/>
            <a:chExt cx="1367928" cy="267790"/>
          </a:xfrm>
        </p:grpSpPr>
        <p:sp>
          <p:nvSpPr>
            <p:cNvPr id="42" name="Graphic 4">
              <a:extLst>
                <a:ext uri="{FF2B5EF4-FFF2-40B4-BE49-F238E27FC236}">
                  <a16:creationId xmlns:a16="http://schemas.microsoft.com/office/drawing/2014/main" id="{026EF337-107E-8843-98EB-E16634ADCB77}"/>
                </a:ext>
              </a:extLst>
            </p:cNvPr>
            <p:cNvSpPr/>
            <p:nvPr userDrawn="1"/>
          </p:nvSpPr>
          <p:spPr>
            <a:xfrm>
              <a:off x="2560309" y="4879699"/>
              <a:ext cx="1367928" cy="228842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">
              <a:extLst>
                <a:ext uri="{FF2B5EF4-FFF2-40B4-BE49-F238E27FC236}">
                  <a16:creationId xmlns:a16="http://schemas.microsoft.com/office/drawing/2014/main" id="{E88DC73E-8183-6442-9254-A33F34955AF8}"/>
                </a:ext>
              </a:extLst>
            </p:cNvPr>
            <p:cNvSpPr/>
            <p:nvPr userDrawn="1"/>
          </p:nvSpPr>
          <p:spPr>
            <a:xfrm>
              <a:off x="3621366" y="4918647"/>
              <a:ext cx="306364" cy="228842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ext Placeholder 32">
            <a:extLst>
              <a:ext uri="{FF2B5EF4-FFF2-40B4-BE49-F238E27FC236}">
                <a16:creationId xmlns:a16="http://schemas.microsoft.com/office/drawing/2014/main" id="{53717E7C-1ECF-234B-BE95-1FB0CDA80E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0" y="1770368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12" name="Text Placeholder 32">
            <a:extLst>
              <a:ext uri="{FF2B5EF4-FFF2-40B4-BE49-F238E27FC236}">
                <a16:creationId xmlns:a16="http://schemas.microsoft.com/office/drawing/2014/main" id="{773680AD-269C-9841-BB5D-98F81DFC92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6705" y="3810801"/>
            <a:ext cx="6757200" cy="6116970"/>
          </a:xfrm>
        </p:spPr>
        <p:txBody>
          <a:bodyPr numCol="2" spcCol="360000"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13" name="Text Placeholder 32">
            <a:extLst>
              <a:ext uri="{FF2B5EF4-FFF2-40B4-BE49-F238E27FC236}">
                <a16:creationId xmlns:a16="http://schemas.microsoft.com/office/drawing/2014/main" id="{0BD737D3-86D1-F444-8FF1-79BAB93C8C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7" y="2494381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55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raphic 4">
            <a:extLst>
              <a:ext uri="{FF2B5EF4-FFF2-40B4-BE49-F238E27FC236}">
                <a16:creationId xmlns:a16="http://schemas.microsoft.com/office/drawing/2014/main" id="{1B494BE3-3609-604E-84FB-FB0472842CE1}"/>
              </a:ext>
            </a:extLst>
          </p:cNvPr>
          <p:cNvSpPr/>
          <p:nvPr userDrawn="1"/>
        </p:nvSpPr>
        <p:spPr>
          <a:xfrm>
            <a:off x="4412418" y="8723604"/>
            <a:ext cx="3385378" cy="2184109"/>
          </a:xfrm>
          <a:custGeom>
            <a:avLst/>
            <a:gdLst>
              <a:gd name="connsiteX0" fmla="*/ 0 w 508840"/>
              <a:gd name="connsiteY0" fmla="*/ 328284 h 328283"/>
              <a:gd name="connsiteX1" fmla="*/ 508840 w 508840"/>
              <a:gd name="connsiteY1" fmla="*/ 328284 h 328283"/>
              <a:gd name="connsiteX2" fmla="*/ 508840 w 508840"/>
              <a:gd name="connsiteY2" fmla="*/ 256219 h 328283"/>
              <a:gd name="connsiteX3" fmla="*/ 211408 w 508840"/>
              <a:gd name="connsiteY3" fmla="*/ 0 h 328283"/>
              <a:gd name="connsiteX4" fmla="*/ 0 w 508840"/>
              <a:gd name="connsiteY4" fmla="*/ 328284 h 32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840" h="328283">
                <a:moveTo>
                  <a:pt x="0" y="328284"/>
                </a:moveTo>
                <a:lnTo>
                  <a:pt x="508840" y="328284"/>
                </a:lnTo>
                <a:lnTo>
                  <a:pt x="508840" y="256219"/>
                </a:lnTo>
                <a:lnTo>
                  <a:pt x="211408" y="0"/>
                </a:lnTo>
                <a:cubicBezTo>
                  <a:pt x="126399" y="97377"/>
                  <a:pt x="54849" y="207530"/>
                  <a:pt x="0" y="328284"/>
                </a:cubicBezTo>
                <a:close/>
              </a:path>
            </a:pathLst>
          </a:custGeom>
          <a:solidFill>
            <a:srgbClr val="F4AB1C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2812AF3-D88C-1C4A-9A34-2F6C2A49366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73347" y="4358273"/>
            <a:ext cx="5202228" cy="5707101"/>
          </a:xfrm>
          <a:custGeom>
            <a:avLst/>
            <a:gdLst>
              <a:gd name="connsiteX0" fmla="*/ 4597040 w 5202228"/>
              <a:gd name="connsiteY0" fmla="*/ 0 h 5707101"/>
              <a:gd name="connsiteX1" fmla="*/ 5202228 w 5202228"/>
              <a:gd name="connsiteY1" fmla="*/ 1300227 h 5707101"/>
              <a:gd name="connsiteX2" fmla="*/ 5202228 w 5202228"/>
              <a:gd name="connsiteY2" fmla="*/ 5707101 h 5707101"/>
              <a:gd name="connsiteX3" fmla="*/ 3182145 w 5202228"/>
              <a:gd name="connsiteY3" fmla="*/ 3963156 h 5707101"/>
              <a:gd name="connsiteX4" fmla="*/ 2235877 w 5202228"/>
              <a:gd name="connsiteY4" fmla="*/ 5270789 h 5707101"/>
              <a:gd name="connsiteX5" fmla="*/ 0 w 5202228"/>
              <a:gd name="connsiteY5" fmla="*/ 3847558 h 5707101"/>
              <a:gd name="connsiteX6" fmla="*/ 4597040 w 5202228"/>
              <a:gd name="connsiteY6" fmla="*/ 0 h 5707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02228" h="5707101">
                <a:moveTo>
                  <a:pt x="4597040" y="0"/>
                </a:moveTo>
                <a:lnTo>
                  <a:pt x="5202228" y="1300227"/>
                </a:lnTo>
                <a:lnTo>
                  <a:pt x="5202228" y="5707101"/>
                </a:lnTo>
                <a:lnTo>
                  <a:pt x="3182145" y="3963156"/>
                </a:lnTo>
                <a:cubicBezTo>
                  <a:pt x="2830115" y="4366621"/>
                  <a:pt x="2513505" y="4804857"/>
                  <a:pt x="2235877" y="5270789"/>
                </a:cubicBezTo>
                <a:lnTo>
                  <a:pt x="0" y="3847558"/>
                </a:lnTo>
                <a:cubicBezTo>
                  <a:pt x="1051587" y="2064652"/>
                  <a:pt x="2686467" y="711618"/>
                  <a:pt x="45970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32">
            <a:extLst>
              <a:ext uri="{FF2B5EF4-FFF2-40B4-BE49-F238E27FC236}">
                <a16:creationId xmlns:a16="http://schemas.microsoft.com/office/drawing/2014/main" id="{D3726C1C-79DA-7048-8BC4-E2BE45569B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14" name="Text Placeholder 32">
            <a:extLst>
              <a:ext uri="{FF2B5EF4-FFF2-40B4-BE49-F238E27FC236}">
                <a16:creationId xmlns:a16="http://schemas.microsoft.com/office/drawing/2014/main" id="{423D4801-4DD6-794D-8FBE-2B66B43DF57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16706" y="2882772"/>
            <a:ext cx="6757200" cy="3534357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15" name="Text Placeholder 32">
            <a:extLst>
              <a:ext uri="{FF2B5EF4-FFF2-40B4-BE49-F238E27FC236}">
                <a16:creationId xmlns:a16="http://schemas.microsoft.com/office/drawing/2014/main" id="{D0773718-EB85-E547-BF3C-2B1B7FAC2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18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Graphic 4">
            <a:extLst>
              <a:ext uri="{FF2B5EF4-FFF2-40B4-BE49-F238E27FC236}">
                <a16:creationId xmlns:a16="http://schemas.microsoft.com/office/drawing/2014/main" id="{2509B769-4C9A-C646-BD50-758C4C2B837B}"/>
              </a:ext>
            </a:extLst>
          </p:cNvPr>
          <p:cNvSpPr/>
          <p:nvPr/>
        </p:nvSpPr>
        <p:spPr>
          <a:xfrm>
            <a:off x="1" y="1112476"/>
            <a:ext cx="1858719" cy="3387430"/>
          </a:xfrm>
          <a:custGeom>
            <a:avLst/>
            <a:gdLst>
              <a:gd name="connsiteX0" fmla="*/ 305904 w 305904"/>
              <a:gd name="connsiteY0" fmla="*/ 95925 h 557496"/>
              <a:gd name="connsiteX1" fmla="*/ 0 w 305904"/>
              <a:gd name="connsiteY1" fmla="*/ 0 h 557496"/>
              <a:gd name="connsiteX2" fmla="*/ 0 w 305904"/>
              <a:gd name="connsiteY2" fmla="*/ 557497 h 557496"/>
              <a:gd name="connsiteX3" fmla="*/ 305904 w 305904"/>
              <a:gd name="connsiteY3" fmla="*/ 95925 h 557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904" h="557496">
                <a:moveTo>
                  <a:pt x="305904" y="95925"/>
                </a:moveTo>
                <a:lnTo>
                  <a:pt x="0" y="0"/>
                </a:lnTo>
                <a:lnTo>
                  <a:pt x="0" y="557497"/>
                </a:lnTo>
                <a:cubicBezTo>
                  <a:pt x="127658" y="423241"/>
                  <a:pt x="231643" y="267061"/>
                  <a:pt x="305904" y="95925"/>
                </a:cubicBez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4">
            <a:extLst>
              <a:ext uri="{FF2B5EF4-FFF2-40B4-BE49-F238E27FC236}">
                <a16:creationId xmlns:a16="http://schemas.microsoft.com/office/drawing/2014/main" id="{F8F0864A-87CA-AB4F-94DD-633EB4502EB2}"/>
              </a:ext>
            </a:extLst>
          </p:cNvPr>
          <p:cNvSpPr/>
          <p:nvPr/>
        </p:nvSpPr>
        <p:spPr>
          <a:xfrm>
            <a:off x="299" y="3613578"/>
            <a:ext cx="2134923" cy="2114683"/>
          </a:xfrm>
          <a:custGeom>
            <a:avLst/>
            <a:gdLst>
              <a:gd name="connsiteX0" fmla="*/ 351362 w 351361"/>
              <a:gd name="connsiteY0" fmla="*/ 91085 h 348030"/>
              <a:gd name="connsiteX1" fmla="*/ 193399 w 351361"/>
              <a:gd name="connsiteY1" fmla="*/ 0 h 348030"/>
              <a:gd name="connsiteX2" fmla="*/ 0 w 351361"/>
              <a:gd name="connsiteY2" fmla="*/ 239715 h 348030"/>
              <a:gd name="connsiteX3" fmla="*/ 0 w 351361"/>
              <a:gd name="connsiteY3" fmla="*/ 348030 h 348030"/>
              <a:gd name="connsiteX4" fmla="*/ 351362 w 351361"/>
              <a:gd name="connsiteY4" fmla="*/ 91085 h 348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1361" h="348030">
                <a:moveTo>
                  <a:pt x="351362" y="91085"/>
                </a:moveTo>
                <a:lnTo>
                  <a:pt x="193399" y="0"/>
                </a:lnTo>
                <a:cubicBezTo>
                  <a:pt x="136710" y="85906"/>
                  <a:pt x="72083" y="166247"/>
                  <a:pt x="0" y="239715"/>
                </a:cubicBezTo>
                <a:lnTo>
                  <a:pt x="0" y="348030"/>
                </a:lnTo>
                <a:cubicBezTo>
                  <a:pt x="129207" y="278579"/>
                  <a:pt x="247328" y="191898"/>
                  <a:pt x="351362" y="91085"/>
                </a:cubicBezTo>
                <a:close/>
              </a:path>
            </a:pathLst>
          </a:custGeom>
          <a:solidFill>
            <a:srgbClr val="BD21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Text Placeholder 32">
            <a:extLst>
              <a:ext uri="{FF2B5EF4-FFF2-40B4-BE49-F238E27FC236}">
                <a16:creationId xmlns:a16="http://schemas.microsoft.com/office/drawing/2014/main" id="{1FBBE267-7B8C-8A4C-AFE3-E9AE4C340874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52435" y="5763051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17" name="Text Placeholder 32">
            <a:extLst>
              <a:ext uri="{FF2B5EF4-FFF2-40B4-BE49-F238E27FC236}">
                <a16:creationId xmlns:a16="http://schemas.microsoft.com/office/drawing/2014/main" id="{D3646C5E-27C1-B046-BAA7-8B0E8B96D1B9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534570" y="7803484"/>
            <a:ext cx="6757200" cy="199175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18" name="Text Placeholder 32">
            <a:extLst>
              <a:ext uri="{FF2B5EF4-FFF2-40B4-BE49-F238E27FC236}">
                <a16:creationId xmlns:a16="http://schemas.microsoft.com/office/drawing/2014/main" id="{4C352E55-E555-974E-A18B-C19EF978B787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66132" y="6487064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9A50606-1628-CB4D-8C5D-8A686A00A174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7419" y="0"/>
            <a:ext cx="4933866" cy="4577256"/>
          </a:xfrm>
          <a:custGeom>
            <a:avLst/>
            <a:gdLst>
              <a:gd name="connsiteX0" fmla="*/ 0 w 4933866"/>
              <a:gd name="connsiteY0" fmla="*/ 0 h 4577256"/>
              <a:gd name="connsiteX1" fmla="*/ 4771371 w 4933866"/>
              <a:gd name="connsiteY1" fmla="*/ 0 h 4577256"/>
              <a:gd name="connsiteX2" fmla="*/ 4900507 w 4933866"/>
              <a:gd name="connsiteY2" fmla="*/ 961916 h 4577256"/>
              <a:gd name="connsiteX3" fmla="*/ 4514878 w 4933866"/>
              <a:gd name="connsiteY3" fmla="*/ 4577256 h 4577256"/>
              <a:gd name="connsiteX4" fmla="*/ 1454564 w 4933866"/>
              <a:gd name="connsiteY4" fmla="*/ 3136297 h 4577256"/>
              <a:gd name="connsiteX5" fmla="*/ 2293176 w 4933866"/>
              <a:gd name="connsiteY5" fmla="*/ 1605350 h 4577256"/>
              <a:gd name="connsiteX6" fmla="*/ 0 w 4933866"/>
              <a:gd name="connsiteY6" fmla="*/ 906920 h 457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33866" h="4577256">
                <a:moveTo>
                  <a:pt x="0" y="0"/>
                </a:moveTo>
                <a:lnTo>
                  <a:pt x="4771371" y="0"/>
                </a:lnTo>
                <a:cubicBezTo>
                  <a:pt x="4829908" y="314951"/>
                  <a:pt x="4873152" y="635790"/>
                  <a:pt x="4900507" y="961916"/>
                </a:cubicBezTo>
                <a:cubicBezTo>
                  <a:pt x="5004634" y="2219375"/>
                  <a:pt x="4861972" y="3440663"/>
                  <a:pt x="4514878" y="4577256"/>
                </a:cubicBezTo>
                <a:lnTo>
                  <a:pt x="1454564" y="3136297"/>
                </a:lnTo>
                <a:cubicBezTo>
                  <a:pt x="1778714" y="2653723"/>
                  <a:pt x="2059918" y="2141740"/>
                  <a:pt x="2293176" y="1605350"/>
                </a:cubicBezTo>
                <a:lnTo>
                  <a:pt x="0" y="9069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7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Graphic 4">
            <a:extLst>
              <a:ext uri="{FF2B5EF4-FFF2-40B4-BE49-F238E27FC236}">
                <a16:creationId xmlns:a16="http://schemas.microsoft.com/office/drawing/2014/main" id="{0FF1648C-64AB-6C4C-9A89-3B99CA81AA8E}"/>
              </a:ext>
            </a:extLst>
          </p:cNvPr>
          <p:cNvSpPr/>
          <p:nvPr/>
        </p:nvSpPr>
        <p:spPr>
          <a:xfrm>
            <a:off x="0" y="6453879"/>
            <a:ext cx="557242" cy="4450632"/>
          </a:xfrm>
          <a:custGeom>
            <a:avLst/>
            <a:gdLst>
              <a:gd name="connsiteX0" fmla="*/ 95949 w 95949"/>
              <a:gd name="connsiteY0" fmla="*/ 766286 h 766334"/>
              <a:gd name="connsiteX1" fmla="*/ 58141 w 95949"/>
              <a:gd name="connsiteY1" fmla="*/ 0 h 766334"/>
              <a:gd name="connsiteX2" fmla="*/ 0 w 95949"/>
              <a:gd name="connsiteY2" fmla="*/ 13068 h 766334"/>
              <a:gd name="connsiteX3" fmla="*/ 0 w 95949"/>
              <a:gd name="connsiteY3" fmla="*/ 766334 h 766334"/>
              <a:gd name="connsiteX4" fmla="*/ 95949 w 95949"/>
              <a:gd name="connsiteY4" fmla="*/ 766334 h 766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949" h="766334">
                <a:moveTo>
                  <a:pt x="95949" y="766286"/>
                </a:moveTo>
                <a:lnTo>
                  <a:pt x="58141" y="0"/>
                </a:lnTo>
                <a:cubicBezTo>
                  <a:pt x="38680" y="3872"/>
                  <a:pt x="19267" y="8325"/>
                  <a:pt x="0" y="13068"/>
                </a:cubicBezTo>
                <a:lnTo>
                  <a:pt x="0" y="766334"/>
                </a:lnTo>
                <a:lnTo>
                  <a:pt x="95949" y="766334"/>
                </a:lnTo>
                <a:close/>
              </a:path>
            </a:pathLst>
          </a:custGeom>
          <a:solidFill>
            <a:srgbClr val="9C2778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4">
            <a:extLst>
              <a:ext uri="{FF2B5EF4-FFF2-40B4-BE49-F238E27FC236}">
                <a16:creationId xmlns:a16="http://schemas.microsoft.com/office/drawing/2014/main" id="{810D51D4-B841-784D-BC19-883BF78E2EF8}"/>
              </a:ext>
            </a:extLst>
          </p:cNvPr>
          <p:cNvSpPr/>
          <p:nvPr/>
        </p:nvSpPr>
        <p:spPr>
          <a:xfrm>
            <a:off x="912621" y="7426981"/>
            <a:ext cx="4492802" cy="3429745"/>
          </a:xfrm>
          <a:custGeom>
            <a:avLst/>
            <a:gdLst>
              <a:gd name="connsiteX0" fmla="*/ 456654 w 773595"/>
              <a:gd name="connsiteY0" fmla="*/ 0 h 590552"/>
              <a:gd name="connsiteX1" fmla="*/ 0 w 773595"/>
              <a:gd name="connsiteY1" fmla="*/ 584552 h 590552"/>
              <a:gd name="connsiteX2" fmla="*/ 6729 w 773595"/>
              <a:gd name="connsiteY2" fmla="*/ 590553 h 590552"/>
              <a:gd name="connsiteX3" fmla="*/ 463528 w 773595"/>
              <a:gd name="connsiteY3" fmla="*/ 590553 h 590552"/>
              <a:gd name="connsiteX4" fmla="*/ 773596 w 773595"/>
              <a:gd name="connsiteY4" fmla="*/ 432340 h 590552"/>
              <a:gd name="connsiteX5" fmla="*/ 456654 w 773595"/>
              <a:gd name="connsiteY5" fmla="*/ 0 h 590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3595" h="590552">
                <a:moveTo>
                  <a:pt x="456654" y="0"/>
                </a:moveTo>
                <a:lnTo>
                  <a:pt x="0" y="584552"/>
                </a:lnTo>
                <a:cubicBezTo>
                  <a:pt x="2275" y="586488"/>
                  <a:pt x="4454" y="588569"/>
                  <a:pt x="6729" y="590553"/>
                </a:cubicBezTo>
                <a:lnTo>
                  <a:pt x="463528" y="590553"/>
                </a:lnTo>
                <a:lnTo>
                  <a:pt x="773596" y="432340"/>
                </a:lnTo>
                <a:cubicBezTo>
                  <a:pt x="694106" y="274030"/>
                  <a:pt x="587894" y="127577"/>
                  <a:pt x="456654" y="0"/>
                </a:cubicBez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Text Placeholder 32">
            <a:extLst>
              <a:ext uri="{FF2B5EF4-FFF2-40B4-BE49-F238E27FC236}">
                <a16:creationId xmlns:a16="http://schemas.microsoft.com/office/drawing/2014/main" id="{7073CAD6-FB74-1A4A-949A-B448C8BD3C55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23" name="Text Placeholder 32">
            <a:extLst>
              <a:ext uri="{FF2B5EF4-FFF2-40B4-BE49-F238E27FC236}">
                <a16:creationId xmlns:a16="http://schemas.microsoft.com/office/drawing/2014/main" id="{9A707F73-8D4B-0D49-9032-3138153F0E61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516706" y="2882772"/>
            <a:ext cx="6757200" cy="3534357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4" name="Text Placeholder 32">
            <a:extLst>
              <a:ext uri="{FF2B5EF4-FFF2-40B4-BE49-F238E27FC236}">
                <a16:creationId xmlns:a16="http://schemas.microsoft.com/office/drawing/2014/main" id="{26C4CBB6-693C-CB41-9CDA-084D857D4612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48268" y="1566352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C0BD3CF3-00B0-E940-ACDE-A7A27B122B70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51252" y="5046785"/>
            <a:ext cx="3803423" cy="5554721"/>
          </a:xfrm>
          <a:custGeom>
            <a:avLst/>
            <a:gdLst>
              <a:gd name="connsiteX0" fmla="*/ 64100 w 3803423"/>
              <a:gd name="connsiteY0" fmla="*/ 0 h 5554721"/>
              <a:gd name="connsiteX1" fmla="*/ 3645976 w 3803423"/>
              <a:gd name="connsiteY1" fmla="*/ 1710940 h 5554721"/>
              <a:gd name="connsiteX2" fmla="*/ 3803423 w 3803423"/>
              <a:gd name="connsiteY2" fmla="*/ 1851760 h 5554721"/>
              <a:gd name="connsiteX3" fmla="*/ 3446076 w 3803423"/>
              <a:gd name="connsiteY3" fmla="*/ 2374574 h 5554721"/>
              <a:gd name="connsiteX4" fmla="*/ 3280196 w 3803423"/>
              <a:gd name="connsiteY4" fmla="*/ 2209014 h 5554721"/>
              <a:gd name="connsiteX5" fmla="*/ 3089013 w 3803423"/>
              <a:gd name="connsiteY5" fmla="*/ 2023220 h 5554721"/>
              <a:gd name="connsiteX6" fmla="*/ 330353 w 3803423"/>
              <a:gd name="connsiteY6" fmla="*/ 5554721 h 5554721"/>
              <a:gd name="connsiteX7" fmla="*/ 111333 w 3803423"/>
              <a:gd name="connsiteY7" fmla="*/ 1118137 h 5554721"/>
              <a:gd name="connsiteX8" fmla="*/ 0 w 3803423"/>
              <a:gd name="connsiteY8" fmla="*/ 1140625 h 5554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423" h="5554721">
                <a:moveTo>
                  <a:pt x="64100" y="0"/>
                </a:moveTo>
                <a:cubicBezTo>
                  <a:pt x="1343064" y="244538"/>
                  <a:pt x="2580131" y="809517"/>
                  <a:pt x="3645976" y="1710940"/>
                </a:cubicBezTo>
                <a:cubicBezTo>
                  <a:pt x="3699959" y="1757320"/>
                  <a:pt x="3750846" y="1804821"/>
                  <a:pt x="3803423" y="1851760"/>
                </a:cubicBezTo>
                <a:lnTo>
                  <a:pt x="3446076" y="2374574"/>
                </a:lnTo>
                <a:cubicBezTo>
                  <a:pt x="3391251" y="2318919"/>
                  <a:pt x="3336148" y="2263542"/>
                  <a:pt x="3280196" y="2209014"/>
                </a:cubicBezTo>
                <a:lnTo>
                  <a:pt x="3089013" y="2023220"/>
                </a:lnTo>
                <a:lnTo>
                  <a:pt x="330353" y="5554721"/>
                </a:lnTo>
                <a:lnTo>
                  <a:pt x="111333" y="1118137"/>
                </a:lnTo>
                <a:lnTo>
                  <a:pt x="0" y="11406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8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Graphic 4">
            <a:extLst>
              <a:ext uri="{FF2B5EF4-FFF2-40B4-BE49-F238E27FC236}">
                <a16:creationId xmlns:a16="http://schemas.microsoft.com/office/drawing/2014/main" id="{3072B6C7-0D25-9A43-8640-DEBC7483BBC4}"/>
              </a:ext>
            </a:extLst>
          </p:cNvPr>
          <p:cNvSpPr/>
          <p:nvPr/>
        </p:nvSpPr>
        <p:spPr>
          <a:xfrm>
            <a:off x="3440085" y="9850"/>
            <a:ext cx="4335489" cy="7171812"/>
          </a:xfrm>
          <a:custGeom>
            <a:avLst/>
            <a:gdLst>
              <a:gd name="connsiteX0" fmla="*/ 275794 w 766721"/>
              <a:gd name="connsiteY0" fmla="*/ 759849 h 1268318"/>
              <a:gd name="connsiteX1" fmla="*/ 766721 w 766721"/>
              <a:gd name="connsiteY1" fmla="*/ 1268319 h 1268318"/>
              <a:gd name="connsiteX2" fmla="*/ 766721 w 766721"/>
              <a:gd name="connsiteY2" fmla="*/ 0 h 1268318"/>
              <a:gd name="connsiteX3" fmla="*/ 0 w 766721"/>
              <a:gd name="connsiteY3" fmla="*/ 0 h 1268318"/>
              <a:gd name="connsiteX4" fmla="*/ 569983 w 766721"/>
              <a:gd name="connsiteY4" fmla="*/ 440132 h 1268318"/>
              <a:gd name="connsiteX5" fmla="*/ 275794 w 766721"/>
              <a:gd name="connsiteY5" fmla="*/ 759849 h 1268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6721" h="1268318">
                <a:moveTo>
                  <a:pt x="275794" y="759849"/>
                </a:moveTo>
                <a:lnTo>
                  <a:pt x="766721" y="1268319"/>
                </a:lnTo>
                <a:lnTo>
                  <a:pt x="766721" y="0"/>
                </a:lnTo>
                <a:lnTo>
                  <a:pt x="0" y="0"/>
                </a:lnTo>
                <a:lnTo>
                  <a:pt x="569983" y="440132"/>
                </a:lnTo>
                <a:cubicBezTo>
                  <a:pt x="482408" y="554593"/>
                  <a:pt x="383845" y="661601"/>
                  <a:pt x="275794" y="759849"/>
                </a:cubicBez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Graphic 4">
            <a:extLst>
              <a:ext uri="{FF2B5EF4-FFF2-40B4-BE49-F238E27FC236}">
                <a16:creationId xmlns:a16="http://schemas.microsoft.com/office/drawing/2014/main" id="{9CCD53A9-435C-0C4C-B3E4-5F7B070E10F1}"/>
              </a:ext>
            </a:extLst>
          </p:cNvPr>
          <p:cNvSpPr/>
          <p:nvPr/>
        </p:nvSpPr>
        <p:spPr>
          <a:xfrm>
            <a:off x="12395" y="1303766"/>
            <a:ext cx="1661871" cy="3671019"/>
          </a:xfrm>
          <a:custGeom>
            <a:avLst/>
            <a:gdLst>
              <a:gd name="connsiteX0" fmla="*/ 0 w 293898"/>
              <a:gd name="connsiteY0" fmla="*/ 649211 h 649211"/>
              <a:gd name="connsiteX1" fmla="*/ 293898 w 293898"/>
              <a:gd name="connsiteY1" fmla="*/ 536734 h 649211"/>
              <a:gd name="connsiteX2" fmla="*/ 0 w 293898"/>
              <a:gd name="connsiteY2" fmla="*/ 0 h 649211"/>
              <a:gd name="connsiteX3" fmla="*/ 0 w 293898"/>
              <a:gd name="connsiteY3" fmla="*/ 649211 h 649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898" h="649211">
                <a:moveTo>
                  <a:pt x="0" y="649211"/>
                </a:moveTo>
                <a:cubicBezTo>
                  <a:pt x="102484" y="620656"/>
                  <a:pt x="200806" y="582954"/>
                  <a:pt x="293898" y="536734"/>
                </a:cubicBezTo>
                <a:lnTo>
                  <a:pt x="0" y="0"/>
                </a:lnTo>
                <a:lnTo>
                  <a:pt x="0" y="649211"/>
                </a:lnTo>
                <a:close/>
              </a:path>
            </a:pathLst>
          </a:custGeom>
          <a:solidFill>
            <a:srgbClr val="F4AB1C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 Placeholder 32">
            <a:extLst>
              <a:ext uri="{FF2B5EF4-FFF2-40B4-BE49-F238E27FC236}">
                <a16:creationId xmlns:a16="http://schemas.microsoft.com/office/drawing/2014/main" id="{5ED14930-8F1B-6149-811C-D084E2F3D3D4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52435" y="6366165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 Here</a:t>
            </a:r>
            <a:endParaRPr lang="en-US" dirty="0"/>
          </a:p>
        </p:txBody>
      </p:sp>
      <p:sp>
        <p:nvSpPr>
          <p:cNvPr id="27" name="Text Placeholder 32">
            <a:extLst>
              <a:ext uri="{FF2B5EF4-FFF2-40B4-BE49-F238E27FC236}">
                <a16:creationId xmlns:a16="http://schemas.microsoft.com/office/drawing/2014/main" id="{5964F874-0BC1-5E4C-B0D5-04CBF710105D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534570" y="8406598"/>
            <a:ext cx="6757200" cy="143779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28" name="Text Placeholder 32">
            <a:extLst>
              <a:ext uri="{FF2B5EF4-FFF2-40B4-BE49-F238E27FC236}">
                <a16:creationId xmlns:a16="http://schemas.microsoft.com/office/drawing/2014/main" id="{DF14F6DA-7979-B342-89C8-0975FCA254B3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66132" y="7090178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09D42A56-FC38-3740-BD9D-1238D583F08E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0" y="0"/>
            <a:ext cx="6043355" cy="5620104"/>
          </a:xfrm>
          <a:custGeom>
            <a:avLst/>
            <a:gdLst>
              <a:gd name="connsiteX0" fmla="*/ 0 w 6043355"/>
              <a:gd name="connsiteY0" fmla="*/ 0 h 5620104"/>
              <a:gd name="connsiteX1" fmla="*/ 2779008 w 6043355"/>
              <a:gd name="connsiteY1" fmla="*/ 0 h 5620104"/>
              <a:gd name="connsiteX2" fmla="*/ 6043355 w 6043355"/>
              <a:gd name="connsiteY2" fmla="*/ 2526254 h 5620104"/>
              <a:gd name="connsiteX3" fmla="*/ 2731102 w 6043355"/>
              <a:gd name="connsiteY3" fmla="*/ 5620104 h 5620104"/>
              <a:gd name="connsiteX4" fmla="*/ 0 w 6043355"/>
              <a:gd name="connsiteY4" fmla="*/ 325942 h 5620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355" h="5620104">
                <a:moveTo>
                  <a:pt x="0" y="0"/>
                </a:moveTo>
                <a:lnTo>
                  <a:pt x="2779008" y="0"/>
                </a:lnTo>
                <a:lnTo>
                  <a:pt x="6043355" y="2526254"/>
                </a:lnTo>
                <a:cubicBezTo>
                  <a:pt x="5133990" y="3716725"/>
                  <a:pt x="4021784" y="4766522"/>
                  <a:pt x="2731102" y="5620104"/>
                </a:cubicBezTo>
                <a:lnTo>
                  <a:pt x="0" y="3259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62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P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99B598B9-096A-6A4D-92C9-719796BDEC2E}"/>
              </a:ext>
            </a:extLst>
          </p:cNvPr>
          <p:cNvGrpSpPr/>
          <p:nvPr userDrawn="1"/>
        </p:nvGrpSpPr>
        <p:grpSpPr>
          <a:xfrm>
            <a:off x="0" y="-13865"/>
            <a:ext cx="7788581" cy="2826394"/>
            <a:chOff x="2560309" y="4790382"/>
            <a:chExt cx="1369709" cy="497053"/>
          </a:xfrm>
        </p:grpSpPr>
        <p:sp>
          <p:nvSpPr>
            <p:cNvPr id="34" name="Graphic 4">
              <a:extLst>
                <a:ext uri="{FF2B5EF4-FFF2-40B4-BE49-F238E27FC236}">
                  <a16:creationId xmlns:a16="http://schemas.microsoft.com/office/drawing/2014/main" id="{1B6CF569-7271-E940-8337-D6B937437652}"/>
                </a:ext>
              </a:extLst>
            </p:cNvPr>
            <p:cNvSpPr/>
            <p:nvPr userDrawn="1"/>
          </p:nvSpPr>
          <p:spPr>
            <a:xfrm>
              <a:off x="2560309" y="4790382"/>
              <a:ext cx="1367928" cy="497053"/>
            </a:xfrm>
            <a:custGeom>
              <a:avLst/>
              <a:gdLst>
                <a:gd name="connsiteX0" fmla="*/ 0 w 1367928"/>
                <a:gd name="connsiteY0" fmla="*/ 0 h 515971"/>
                <a:gd name="connsiteX1" fmla="*/ 0 w 1367928"/>
                <a:gd name="connsiteY1" fmla="*/ 515971 h 515971"/>
                <a:gd name="connsiteX2" fmla="*/ 1367928 w 1367928"/>
                <a:gd name="connsiteY2" fmla="*/ 314781 h 515971"/>
                <a:gd name="connsiteX3" fmla="*/ 1367928 w 1367928"/>
                <a:gd name="connsiteY3" fmla="*/ 0 h 515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7928" h="515971">
                  <a:moveTo>
                    <a:pt x="0" y="0"/>
                  </a:moveTo>
                  <a:lnTo>
                    <a:pt x="0" y="515971"/>
                  </a:lnTo>
                  <a:lnTo>
                    <a:pt x="1367928" y="314781"/>
                  </a:lnTo>
                  <a:lnTo>
                    <a:pt x="1367928" y="0"/>
                  </a:lnTo>
                  <a:close/>
                </a:path>
              </a:pathLst>
            </a:custGeom>
            <a:solidFill>
              <a:srgbClr val="D716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Graphic 4">
              <a:extLst>
                <a:ext uri="{FF2B5EF4-FFF2-40B4-BE49-F238E27FC236}">
                  <a16:creationId xmlns:a16="http://schemas.microsoft.com/office/drawing/2014/main" id="{2A5BEF75-73AB-7F41-B8AE-8269432100C6}"/>
                </a:ext>
              </a:extLst>
            </p:cNvPr>
            <p:cNvSpPr/>
            <p:nvPr userDrawn="1"/>
          </p:nvSpPr>
          <p:spPr>
            <a:xfrm>
              <a:off x="3450414" y="4921740"/>
              <a:ext cx="479604" cy="363046"/>
            </a:xfrm>
            <a:custGeom>
              <a:avLst/>
              <a:gdLst>
                <a:gd name="connsiteX0" fmla="*/ 140922 w 585473"/>
                <a:gd name="connsiteY0" fmla="*/ 437325 h 437324"/>
                <a:gd name="connsiteX1" fmla="*/ 585473 w 585473"/>
                <a:gd name="connsiteY1" fmla="*/ 210822 h 437324"/>
                <a:gd name="connsiteX2" fmla="*/ 585473 w 585473"/>
                <a:gd name="connsiteY2" fmla="*/ 28119 h 437324"/>
                <a:gd name="connsiteX3" fmla="*/ 0 w 585473"/>
                <a:gd name="connsiteY3" fmla="*/ 0 h 437324"/>
                <a:gd name="connsiteX4" fmla="*/ 140922 w 585473"/>
                <a:gd name="connsiteY4" fmla="*/ 437325 h 437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473" h="437324">
                  <a:moveTo>
                    <a:pt x="140922" y="437325"/>
                  </a:moveTo>
                  <a:lnTo>
                    <a:pt x="585473" y="210822"/>
                  </a:lnTo>
                  <a:lnTo>
                    <a:pt x="585473" y="28119"/>
                  </a:lnTo>
                  <a:lnTo>
                    <a:pt x="0" y="0"/>
                  </a:lnTo>
                  <a:cubicBezTo>
                    <a:pt x="15201" y="151825"/>
                    <a:pt x="62207" y="301133"/>
                    <a:pt x="140922" y="437325"/>
                  </a:cubicBezTo>
                  <a:close/>
                </a:path>
              </a:pathLst>
            </a:custGeom>
            <a:solidFill>
              <a:srgbClr val="9C2778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3B20C1C0-EF6B-F946-BBC0-6AAD0C342A95}"/>
              </a:ext>
            </a:extLst>
          </p:cNvPr>
          <p:cNvSpPr>
            <a:spLocks noGrp="1"/>
          </p:cNvSpPr>
          <p:nvPr>
            <p:ph type="dt" sz="half" idx="27"/>
          </p:nvPr>
        </p:nvSpPr>
        <p:spPr>
          <a:xfrm>
            <a:off x="534571" y="10109836"/>
            <a:ext cx="1749505" cy="580735"/>
          </a:xfrm>
        </p:spPr>
        <p:txBody>
          <a:bodyPr/>
          <a:lstStyle/>
          <a:p>
            <a:fld id="{C7F32F9C-241A-9D4A-9D77-DDB31C8B6155}" type="datetime1">
              <a:rPr lang="en-IE" smtClean="0"/>
              <a:t>17/05/2024</a:t>
            </a:fld>
            <a:endParaRPr lang="en-US" dirty="0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0F7ADE3-8E4E-8C45-B4BE-B88446B676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49"/>
          <a:stretch>
            <a:fillRect/>
          </a:stretch>
        </p:blipFill>
        <p:spPr>
          <a:xfrm>
            <a:off x="452321" y="6062947"/>
            <a:ext cx="3974820" cy="4844766"/>
          </a:xfrm>
          <a:custGeom>
            <a:avLst/>
            <a:gdLst>
              <a:gd name="connsiteX0" fmla="*/ 0 w 3809685"/>
              <a:gd name="connsiteY0" fmla="*/ 0 h 4643489"/>
              <a:gd name="connsiteX1" fmla="*/ 3809685 w 3809685"/>
              <a:gd name="connsiteY1" fmla="*/ 0 h 4643489"/>
              <a:gd name="connsiteX2" fmla="*/ 3809685 w 3809685"/>
              <a:gd name="connsiteY2" fmla="*/ 4643489 h 4643489"/>
              <a:gd name="connsiteX3" fmla="*/ 0 w 3809685"/>
              <a:gd name="connsiteY3" fmla="*/ 4643489 h 464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9685" h="4643489">
                <a:moveTo>
                  <a:pt x="0" y="0"/>
                </a:moveTo>
                <a:lnTo>
                  <a:pt x="3809685" y="0"/>
                </a:lnTo>
                <a:lnTo>
                  <a:pt x="3809685" y="4643489"/>
                </a:lnTo>
                <a:lnTo>
                  <a:pt x="0" y="4643489"/>
                </a:lnTo>
                <a:close/>
              </a:path>
            </a:pathLst>
          </a:custGeom>
        </p:spPr>
      </p:pic>
      <p:sp>
        <p:nvSpPr>
          <p:cNvPr id="19" name="Picture Placeholder 14">
            <a:extLst>
              <a:ext uri="{FF2B5EF4-FFF2-40B4-BE49-F238E27FC236}">
                <a16:creationId xmlns:a16="http://schemas.microsoft.com/office/drawing/2014/main" id="{93882BF2-AB4E-7544-A20A-912B8DC050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3452" y="6464037"/>
            <a:ext cx="3427866" cy="4422248"/>
          </a:xfrm>
          <a:custGeom>
            <a:avLst/>
            <a:gdLst>
              <a:gd name="connsiteX0" fmla="*/ 910260 w 4900611"/>
              <a:gd name="connsiteY0" fmla="*/ 4784374 h 6322218"/>
              <a:gd name="connsiteX1" fmla="*/ 910260 w 4900611"/>
              <a:gd name="connsiteY1" fmla="*/ 5430211 h 6322218"/>
              <a:gd name="connsiteX2" fmla="*/ 3961468 w 4900611"/>
              <a:gd name="connsiteY2" fmla="*/ 5430211 h 6322218"/>
              <a:gd name="connsiteX3" fmla="*/ 3961468 w 4900611"/>
              <a:gd name="connsiteY3" fmla="*/ 4784374 h 6322218"/>
              <a:gd name="connsiteX4" fmla="*/ 0 w 4900611"/>
              <a:gd name="connsiteY4" fmla="*/ 0 h 6322218"/>
              <a:gd name="connsiteX5" fmla="*/ 4900611 w 4900611"/>
              <a:gd name="connsiteY5" fmla="*/ 0 h 6322218"/>
              <a:gd name="connsiteX6" fmla="*/ 4900611 w 4900611"/>
              <a:gd name="connsiteY6" fmla="*/ 6322218 h 6322218"/>
              <a:gd name="connsiteX7" fmla="*/ 0 w 4900611"/>
              <a:gd name="connsiteY7" fmla="*/ 6322218 h 6322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00611" h="6322218">
                <a:moveTo>
                  <a:pt x="910260" y="4784374"/>
                </a:moveTo>
                <a:lnTo>
                  <a:pt x="910260" y="5430211"/>
                </a:lnTo>
                <a:lnTo>
                  <a:pt x="3961468" y="5430211"/>
                </a:lnTo>
                <a:lnTo>
                  <a:pt x="3961468" y="4784374"/>
                </a:lnTo>
                <a:close/>
                <a:moveTo>
                  <a:pt x="0" y="0"/>
                </a:moveTo>
                <a:lnTo>
                  <a:pt x="4900611" y="0"/>
                </a:lnTo>
                <a:lnTo>
                  <a:pt x="4900611" y="6322218"/>
                </a:lnTo>
                <a:lnTo>
                  <a:pt x="0" y="632221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>
            <a:lvl1pPr>
              <a:defRPr lang="fr-CA"/>
            </a:lvl1pPr>
          </a:lstStyle>
          <a:p>
            <a:endParaRPr lang="fr-CA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453DFA-6FD3-1D4C-AAAA-02C82C1CF540}"/>
              </a:ext>
            </a:extLst>
          </p:cNvPr>
          <p:cNvSpPr/>
          <p:nvPr userDrawn="1"/>
        </p:nvSpPr>
        <p:spPr bwMode="auto">
          <a:xfrm>
            <a:off x="1349464" y="9812052"/>
            <a:ext cx="2134254" cy="451749"/>
          </a:xfrm>
          <a:prstGeom prst="rect">
            <a:avLst/>
          </a:prstGeom>
          <a:solidFill>
            <a:srgbClr val="F4AB1C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145436" tIns="72717" rIns="145436" bIns="72717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 sz="4294" dirty="0"/>
          </a:p>
        </p:txBody>
      </p:sp>
      <p:sp>
        <p:nvSpPr>
          <p:cNvPr id="21" name="Text Placeholder 32">
            <a:extLst>
              <a:ext uri="{FF2B5EF4-FFF2-40B4-BE49-F238E27FC236}">
                <a16:creationId xmlns:a16="http://schemas.microsoft.com/office/drawing/2014/main" id="{BE3CE375-FA6B-1E46-B038-618B8AC1B3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3451" y="9887651"/>
            <a:ext cx="3427867" cy="371767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LEARN MORE</a:t>
            </a:r>
            <a:endParaRPr lang="en-US" dirty="0"/>
          </a:p>
        </p:txBody>
      </p:sp>
      <p:sp>
        <p:nvSpPr>
          <p:cNvPr id="29" name="Text Placeholder 32">
            <a:extLst>
              <a:ext uri="{FF2B5EF4-FFF2-40B4-BE49-F238E27FC236}">
                <a16:creationId xmlns:a16="http://schemas.microsoft.com/office/drawing/2014/main" id="{D8AABEA5-AB0B-0B4C-9528-3FCF65C4FA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4875660" y="7376212"/>
            <a:ext cx="3573723" cy="1321465"/>
          </a:xfrm>
        </p:spPr>
        <p:txBody>
          <a:bodyPr>
            <a:noAutofit/>
          </a:bodyPr>
          <a:lstStyle>
            <a:lvl1pPr marL="0" indent="0" algn="l">
              <a:buNone/>
              <a:defRPr sz="4000" b="0" i="0">
                <a:solidFill>
                  <a:srgbClr val="E4379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Title</a:t>
            </a:r>
            <a:endParaRPr lang="en-US" dirty="0"/>
          </a:p>
        </p:txBody>
      </p:sp>
      <p:sp>
        <p:nvSpPr>
          <p:cNvPr id="31" name="Text Placeholder 32">
            <a:extLst>
              <a:ext uri="{FF2B5EF4-FFF2-40B4-BE49-F238E27FC236}">
                <a16:creationId xmlns:a16="http://schemas.microsoft.com/office/drawing/2014/main" id="{22EF373F-1E9B-CC40-829D-A0345EA31F0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09187" y="4454831"/>
            <a:ext cx="6757200" cy="1795253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4C853E35-871C-064F-891F-9D283773730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34571" y="576025"/>
            <a:ext cx="4526836" cy="1438335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Tablet Preview</a:t>
            </a:r>
            <a:endParaRPr lang="en-US" dirty="0"/>
          </a:p>
        </p:txBody>
      </p: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43ACEEFD-9289-BF41-BF77-AED0385F42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2906730"/>
            <a:ext cx="6757200" cy="1283994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79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ne P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raphic 4">
            <a:extLst>
              <a:ext uri="{FF2B5EF4-FFF2-40B4-BE49-F238E27FC236}">
                <a16:creationId xmlns:a16="http://schemas.microsoft.com/office/drawing/2014/main" id="{BFEC2B2B-2801-324A-81D4-5A9DC2A5F63F}"/>
              </a:ext>
            </a:extLst>
          </p:cNvPr>
          <p:cNvSpPr/>
          <p:nvPr userDrawn="1"/>
        </p:nvSpPr>
        <p:spPr>
          <a:xfrm flipH="1">
            <a:off x="5196758" y="842340"/>
            <a:ext cx="2578815" cy="10065374"/>
          </a:xfrm>
          <a:custGeom>
            <a:avLst/>
            <a:gdLst>
              <a:gd name="connsiteX0" fmla="*/ 379052 w 379052"/>
              <a:gd name="connsiteY0" fmla="*/ 1286758 h 1286758"/>
              <a:gd name="connsiteX1" fmla="*/ 212473 w 379052"/>
              <a:gd name="connsiteY1" fmla="*/ 0 h 1286758"/>
              <a:gd name="connsiteX2" fmla="*/ 153364 w 379052"/>
              <a:gd name="connsiteY2" fmla="*/ 3824 h 1286758"/>
              <a:gd name="connsiteX3" fmla="*/ 0 w 379052"/>
              <a:gd name="connsiteY3" fmla="*/ 23376 h 1286758"/>
              <a:gd name="connsiteX4" fmla="*/ 0 w 379052"/>
              <a:gd name="connsiteY4" fmla="*/ 1286710 h 1286758"/>
              <a:gd name="connsiteX5" fmla="*/ 379052 w 379052"/>
              <a:gd name="connsiteY5" fmla="*/ 1286710 h 1286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9052" h="1286758">
                <a:moveTo>
                  <a:pt x="379052" y="1286758"/>
                </a:moveTo>
                <a:lnTo>
                  <a:pt x="212473" y="0"/>
                </a:lnTo>
                <a:cubicBezTo>
                  <a:pt x="192770" y="1258"/>
                  <a:pt x="173260" y="2178"/>
                  <a:pt x="153364" y="3824"/>
                </a:cubicBezTo>
                <a:cubicBezTo>
                  <a:pt x="101758" y="8615"/>
                  <a:pt x="50637" y="15197"/>
                  <a:pt x="0" y="23376"/>
                </a:cubicBezTo>
                <a:lnTo>
                  <a:pt x="0" y="1286710"/>
                </a:lnTo>
                <a:lnTo>
                  <a:pt x="379052" y="1286710"/>
                </a:lnTo>
                <a:close/>
              </a:path>
            </a:pathLst>
          </a:custGeom>
          <a:solidFill>
            <a:srgbClr val="D71680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Graphic 4">
            <a:extLst>
              <a:ext uri="{FF2B5EF4-FFF2-40B4-BE49-F238E27FC236}">
                <a16:creationId xmlns:a16="http://schemas.microsoft.com/office/drawing/2014/main" id="{F71569C7-0DD1-C04A-993C-5FB74B350DD4}"/>
              </a:ext>
            </a:extLst>
          </p:cNvPr>
          <p:cNvSpPr/>
          <p:nvPr userDrawn="1"/>
        </p:nvSpPr>
        <p:spPr>
          <a:xfrm flipH="1">
            <a:off x="4247087" y="7506538"/>
            <a:ext cx="3124544" cy="3401175"/>
          </a:xfrm>
          <a:custGeom>
            <a:avLst/>
            <a:gdLst>
              <a:gd name="connsiteX0" fmla="*/ 0 w 459267"/>
              <a:gd name="connsiteY0" fmla="*/ 16723 h 499928"/>
              <a:gd name="connsiteX1" fmla="*/ 161642 w 459267"/>
              <a:gd name="connsiteY1" fmla="*/ 499928 h 499928"/>
              <a:gd name="connsiteX2" fmla="*/ 366369 w 459267"/>
              <a:gd name="connsiteY2" fmla="*/ 499928 h 499928"/>
              <a:gd name="connsiteX3" fmla="*/ 459268 w 459267"/>
              <a:gd name="connsiteY3" fmla="*/ 33662 h 499928"/>
              <a:gd name="connsiteX4" fmla="*/ 0 w 459267"/>
              <a:gd name="connsiteY4" fmla="*/ 16723 h 49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67" h="499928">
                <a:moveTo>
                  <a:pt x="0" y="16723"/>
                </a:moveTo>
                <a:lnTo>
                  <a:pt x="161642" y="499928"/>
                </a:lnTo>
                <a:lnTo>
                  <a:pt x="366369" y="499928"/>
                </a:lnTo>
                <a:lnTo>
                  <a:pt x="459268" y="33662"/>
                </a:lnTo>
                <a:cubicBezTo>
                  <a:pt x="306824" y="-5153"/>
                  <a:pt x="150314" y="-9848"/>
                  <a:pt x="0" y="16723"/>
                </a:cubicBezTo>
                <a:close/>
              </a:path>
            </a:pathLst>
          </a:custGeom>
          <a:solidFill>
            <a:srgbClr val="9C2778"/>
          </a:solidFill>
          <a:ln w="48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6CEB851-D274-8749-A3C6-749578DBD8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2" y="6381110"/>
            <a:ext cx="3996667" cy="4526600"/>
          </a:xfrm>
          <a:custGeom>
            <a:avLst/>
            <a:gdLst>
              <a:gd name="connsiteX0" fmla="*/ 0 w 4991918"/>
              <a:gd name="connsiteY0" fmla="*/ 0 h 5653816"/>
              <a:gd name="connsiteX1" fmla="*/ 4991918 w 4991918"/>
              <a:gd name="connsiteY1" fmla="*/ 0 h 5653816"/>
              <a:gd name="connsiteX2" fmla="*/ 4991918 w 4991918"/>
              <a:gd name="connsiteY2" fmla="*/ 5653816 h 5653816"/>
              <a:gd name="connsiteX3" fmla="*/ 0 w 4991918"/>
              <a:gd name="connsiteY3" fmla="*/ 5653816 h 5653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918" h="5653816">
                <a:moveTo>
                  <a:pt x="0" y="0"/>
                </a:moveTo>
                <a:lnTo>
                  <a:pt x="4991918" y="0"/>
                </a:lnTo>
                <a:lnTo>
                  <a:pt x="4991918" y="5653816"/>
                </a:lnTo>
                <a:lnTo>
                  <a:pt x="0" y="5653816"/>
                </a:lnTo>
                <a:close/>
              </a:path>
            </a:pathLst>
          </a:custGeom>
        </p:spPr>
      </p:pic>
      <p:sp>
        <p:nvSpPr>
          <p:cNvPr id="31" name="Picture Placeholder 9">
            <a:extLst>
              <a:ext uri="{FF2B5EF4-FFF2-40B4-BE49-F238E27FC236}">
                <a16:creationId xmlns:a16="http://schemas.microsoft.com/office/drawing/2014/main" id="{51B5DC6F-7551-BA4B-B0EF-1013D03FBF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8351" y="7650673"/>
            <a:ext cx="3152407" cy="325704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fr-CA" dirty="0"/>
          </a:p>
        </p:txBody>
      </p:sp>
      <p:sp>
        <p:nvSpPr>
          <p:cNvPr id="35" name="Text Placeholder 32">
            <a:extLst>
              <a:ext uri="{FF2B5EF4-FFF2-40B4-BE49-F238E27FC236}">
                <a16:creationId xmlns:a16="http://schemas.microsoft.com/office/drawing/2014/main" id="{42270FF0-2AE3-D44C-938C-E39B09D1C1E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Phone Preview</a:t>
            </a:r>
            <a:endParaRPr lang="en-US" dirty="0"/>
          </a:p>
        </p:txBody>
      </p:sp>
      <p:sp>
        <p:nvSpPr>
          <p:cNvPr id="36" name="Text Placeholder 32">
            <a:extLst>
              <a:ext uri="{FF2B5EF4-FFF2-40B4-BE49-F238E27FC236}">
                <a16:creationId xmlns:a16="http://schemas.microsoft.com/office/drawing/2014/main" id="{D527A45A-E3B9-9A4D-A05C-28507F5A6F9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6706" y="2882772"/>
            <a:ext cx="6757200" cy="3534357"/>
          </a:xfrm>
        </p:spPr>
        <p:txBody>
          <a:bodyPr anchor="t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A8676D39-7A66-DA4A-8A3D-F4D966819B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2"/>
            <a:ext cx="6757200" cy="1011858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7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2BC54FB0-506C-F743-ACA2-6D4727E1FE20}"/>
              </a:ext>
            </a:extLst>
          </p:cNvPr>
          <p:cNvGrpSpPr/>
          <p:nvPr userDrawn="1"/>
        </p:nvGrpSpPr>
        <p:grpSpPr>
          <a:xfrm>
            <a:off x="5013865" y="824"/>
            <a:ext cx="2761710" cy="2124815"/>
            <a:chOff x="3146751" y="101200"/>
            <a:chExt cx="838271" cy="644952"/>
          </a:xfrm>
        </p:grpSpPr>
        <p:sp>
          <p:nvSpPr>
            <p:cNvPr id="82" name="Graphic 4">
              <a:extLst>
                <a:ext uri="{FF2B5EF4-FFF2-40B4-BE49-F238E27FC236}">
                  <a16:creationId xmlns:a16="http://schemas.microsoft.com/office/drawing/2014/main" id="{1E7B6A07-B66D-4843-B293-498F12954998}"/>
                </a:ext>
              </a:extLst>
            </p:cNvPr>
            <p:cNvSpPr/>
            <p:nvPr userDrawn="1"/>
          </p:nvSpPr>
          <p:spPr>
            <a:xfrm>
              <a:off x="3146751" y="101200"/>
              <a:ext cx="804868" cy="644952"/>
            </a:xfrm>
            <a:custGeom>
              <a:avLst/>
              <a:gdLst>
                <a:gd name="connsiteX0" fmla="*/ 325172 w 804868"/>
                <a:gd name="connsiteY0" fmla="*/ 644952 h 644952"/>
                <a:gd name="connsiteX1" fmla="*/ 555604 w 804868"/>
                <a:gd name="connsiteY1" fmla="*/ 420869 h 644952"/>
                <a:gd name="connsiteX2" fmla="*/ 427656 w 804868"/>
                <a:gd name="connsiteY2" fmla="*/ 272723 h 644952"/>
                <a:gd name="connsiteX3" fmla="*/ 804869 w 804868"/>
                <a:gd name="connsiteY3" fmla="*/ 0 h 644952"/>
                <a:gd name="connsiteX4" fmla="*/ 0 w 804868"/>
                <a:gd name="connsiteY4" fmla="*/ 0 h 644952"/>
                <a:gd name="connsiteX5" fmla="*/ 325172 w 804868"/>
                <a:gd name="connsiteY5" fmla="*/ 644952 h 64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4868" h="644952">
                  <a:moveTo>
                    <a:pt x="325172" y="644952"/>
                  </a:moveTo>
                  <a:lnTo>
                    <a:pt x="555604" y="420869"/>
                  </a:lnTo>
                  <a:cubicBezTo>
                    <a:pt x="508356" y="375085"/>
                    <a:pt x="465464" y="325525"/>
                    <a:pt x="427656" y="272723"/>
                  </a:cubicBezTo>
                  <a:lnTo>
                    <a:pt x="804869" y="0"/>
                  </a:lnTo>
                  <a:lnTo>
                    <a:pt x="0" y="0"/>
                  </a:lnTo>
                  <a:cubicBezTo>
                    <a:pt x="31563" y="243442"/>
                    <a:pt x="145279" y="472220"/>
                    <a:pt x="325172" y="644952"/>
                  </a:cubicBezTo>
                  <a:close/>
                </a:path>
              </a:pathLst>
            </a:custGeom>
            <a:solidFill>
              <a:srgbClr val="BD2180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Graphic 4">
              <a:extLst>
                <a:ext uri="{FF2B5EF4-FFF2-40B4-BE49-F238E27FC236}">
                  <a16:creationId xmlns:a16="http://schemas.microsoft.com/office/drawing/2014/main" id="{C2954BC7-A82C-5546-AB67-A9762EE15949}"/>
                </a:ext>
              </a:extLst>
            </p:cNvPr>
            <p:cNvSpPr/>
            <p:nvPr userDrawn="1"/>
          </p:nvSpPr>
          <p:spPr>
            <a:xfrm>
              <a:off x="3623737" y="115816"/>
              <a:ext cx="361285" cy="516552"/>
            </a:xfrm>
            <a:custGeom>
              <a:avLst/>
              <a:gdLst>
                <a:gd name="connsiteX0" fmla="*/ 256042 w 361285"/>
                <a:gd name="connsiteY0" fmla="*/ 516552 h 516552"/>
                <a:gd name="connsiteX1" fmla="*/ 361286 w 361285"/>
                <a:gd name="connsiteY1" fmla="*/ 327413 h 516552"/>
                <a:gd name="connsiteX2" fmla="*/ 361286 w 361285"/>
                <a:gd name="connsiteY2" fmla="*/ 0 h 516552"/>
                <a:gd name="connsiteX3" fmla="*/ 0 w 361285"/>
                <a:gd name="connsiteY3" fmla="*/ 261833 h 516552"/>
                <a:gd name="connsiteX4" fmla="*/ 256042 w 361285"/>
                <a:gd name="connsiteY4" fmla="*/ 516552 h 516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285" h="516552">
                  <a:moveTo>
                    <a:pt x="256042" y="516552"/>
                  </a:moveTo>
                  <a:lnTo>
                    <a:pt x="361286" y="327413"/>
                  </a:lnTo>
                  <a:lnTo>
                    <a:pt x="361286" y="0"/>
                  </a:lnTo>
                  <a:lnTo>
                    <a:pt x="0" y="261833"/>
                  </a:lnTo>
                  <a:cubicBezTo>
                    <a:pt x="69420" y="358920"/>
                    <a:pt x="155349" y="445359"/>
                    <a:pt x="256042" y="516552"/>
                  </a:cubicBezTo>
                  <a:close/>
                </a:path>
              </a:pathLst>
            </a:custGeom>
            <a:solidFill>
              <a:srgbClr val="F4AB1C"/>
            </a:solidFill>
            <a:ln w="4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Footer Placeholder 4">
            <a:extLst>
              <a:ext uri="{FF2B5EF4-FFF2-40B4-BE49-F238E27FC236}">
                <a16:creationId xmlns:a16="http://schemas.microsoft.com/office/drawing/2014/main" id="{8DE7B2BF-6E9E-E042-8578-17C5A21B4864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>
          <a:xfrm>
            <a:off x="2575660" y="10109836"/>
            <a:ext cx="2624256" cy="5807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6" name="Slide Number Placeholder 5">
            <a:extLst>
              <a:ext uri="{FF2B5EF4-FFF2-40B4-BE49-F238E27FC236}">
                <a16:creationId xmlns:a16="http://schemas.microsoft.com/office/drawing/2014/main" id="{5F80DCA5-6A41-EE4F-8CB6-56FADF60E9A6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>
          <a:xfrm>
            <a:off x="5491500" y="10109836"/>
            <a:ext cx="1749505" cy="5807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FA421E-21B9-CD49-AE13-D643E5A1164B}"/>
              </a:ext>
            </a:extLst>
          </p:cNvPr>
          <p:cNvGrpSpPr/>
          <p:nvPr userDrawn="1"/>
        </p:nvGrpSpPr>
        <p:grpSpPr>
          <a:xfrm>
            <a:off x="2802229" y="3588043"/>
            <a:ext cx="4429436" cy="2223468"/>
            <a:chOff x="-2606868" y="1245477"/>
            <a:chExt cx="5415369" cy="2718382"/>
          </a:xfrm>
          <a:solidFill>
            <a:srgbClr val="F4AB1C"/>
          </a:solidFill>
        </p:grpSpPr>
        <p:sp>
          <p:nvSpPr>
            <p:cNvPr id="51" name="Rectangle: Rounded Corners 40">
              <a:extLst>
                <a:ext uri="{FF2B5EF4-FFF2-40B4-BE49-F238E27FC236}">
                  <a16:creationId xmlns:a16="http://schemas.microsoft.com/office/drawing/2014/main" id="{B0377430-4349-E541-BF6F-6FBB54C6289D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53" name="Freeform: Shape 42">
              <a:extLst>
                <a:ext uri="{FF2B5EF4-FFF2-40B4-BE49-F238E27FC236}">
                  <a16:creationId xmlns:a16="http://schemas.microsoft.com/office/drawing/2014/main" id="{5BB736DF-F48F-5C4A-9994-6F4DAEEF3E3C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67" name="Picture Placeholder 14">
            <a:extLst>
              <a:ext uri="{FF2B5EF4-FFF2-40B4-BE49-F238E27FC236}">
                <a16:creationId xmlns:a16="http://schemas.microsoft.com/office/drawing/2014/main" id="{5E8DFA2E-7038-C043-B158-767593D0B84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32698" y="3588042"/>
            <a:ext cx="1372187" cy="137218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sp>
        <p:nvSpPr>
          <p:cNvPr id="68" name="Text Placeholder 32">
            <a:extLst>
              <a:ext uri="{FF2B5EF4-FFF2-40B4-BE49-F238E27FC236}">
                <a16:creationId xmlns:a16="http://schemas.microsoft.com/office/drawing/2014/main" id="{E2BCF332-CD86-8044-9196-E4E4048025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571" y="842339"/>
            <a:ext cx="6757200" cy="688452"/>
          </a:xfrm>
        </p:spPr>
        <p:txBody>
          <a:bodyPr>
            <a:noAutofit/>
          </a:bodyPr>
          <a:lstStyle>
            <a:lvl1pPr marL="0" indent="0" algn="l">
              <a:lnSpc>
                <a:spcPts val="3240"/>
              </a:lnSpc>
              <a:buNone/>
              <a:defRPr sz="3800" b="0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Testimonials</a:t>
            </a:r>
            <a:endParaRPr lang="en-US" dirty="0"/>
          </a:p>
        </p:txBody>
      </p:sp>
      <p:sp>
        <p:nvSpPr>
          <p:cNvPr id="70" name="Text Placeholder 32">
            <a:extLst>
              <a:ext uri="{FF2B5EF4-FFF2-40B4-BE49-F238E27FC236}">
                <a16:creationId xmlns:a16="http://schemas.microsoft.com/office/drawing/2014/main" id="{092D23C3-D11D-9D46-A9C3-6B70B1B07F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48268" y="1566351"/>
            <a:ext cx="6757200" cy="13721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Your short description for slide</a:t>
            </a:r>
            <a:endParaRPr lang="en-US" dirty="0"/>
          </a:p>
        </p:txBody>
      </p:sp>
      <p:sp>
        <p:nvSpPr>
          <p:cNvPr id="71" name="Text Placeholder 32">
            <a:extLst>
              <a:ext uri="{FF2B5EF4-FFF2-40B4-BE49-F238E27FC236}">
                <a16:creationId xmlns:a16="http://schemas.microsoft.com/office/drawing/2014/main" id="{5659781D-2A78-1447-9A36-81ECC01DB9E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917859" y="4577794"/>
            <a:ext cx="4198175" cy="108457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sp>
        <p:nvSpPr>
          <p:cNvPr id="72" name="Text Placeholder 32">
            <a:extLst>
              <a:ext uri="{FF2B5EF4-FFF2-40B4-BE49-F238E27FC236}">
                <a16:creationId xmlns:a16="http://schemas.microsoft.com/office/drawing/2014/main" id="{01A224C4-7331-B04D-A9BE-90F9AAF3E08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77018" y="5446385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3" name="Text Placeholder 32">
            <a:extLst>
              <a:ext uri="{FF2B5EF4-FFF2-40B4-BE49-F238E27FC236}">
                <a16:creationId xmlns:a16="http://schemas.microsoft.com/office/drawing/2014/main" id="{ADAF41C6-529C-1149-A510-5407ADD6317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77018" y="5134451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F4AB1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74" name="Picture Placeholder 14">
            <a:extLst>
              <a:ext uri="{FF2B5EF4-FFF2-40B4-BE49-F238E27FC236}">
                <a16:creationId xmlns:a16="http://schemas.microsoft.com/office/drawing/2014/main" id="{782C43AB-ADB8-1C46-A2BD-DFCDA862192D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626655" y="6870539"/>
            <a:ext cx="1372187" cy="137218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CA" dirty="0"/>
          </a:p>
        </p:txBody>
      </p:sp>
      <p:sp>
        <p:nvSpPr>
          <p:cNvPr id="75" name="Text Placeholder 32">
            <a:extLst>
              <a:ext uri="{FF2B5EF4-FFF2-40B4-BE49-F238E27FC236}">
                <a16:creationId xmlns:a16="http://schemas.microsoft.com/office/drawing/2014/main" id="{5839B539-F612-9A48-8E7A-7B5B369CD6C1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370975" y="8728882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i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Company Name</a:t>
            </a:r>
            <a:endParaRPr lang="en-US" dirty="0"/>
          </a:p>
        </p:txBody>
      </p:sp>
      <p:sp>
        <p:nvSpPr>
          <p:cNvPr id="76" name="Text Placeholder 32">
            <a:extLst>
              <a:ext uri="{FF2B5EF4-FFF2-40B4-BE49-F238E27FC236}">
                <a16:creationId xmlns:a16="http://schemas.microsoft.com/office/drawing/2014/main" id="{090C125D-8021-B148-8254-1FEBE15D36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370975" y="8416948"/>
            <a:ext cx="1934493" cy="365126"/>
          </a:xfrm>
        </p:spPr>
        <p:txBody>
          <a:bodyPr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BD21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A657BD3-48BD-4D43-8CB2-80124477D15F}"/>
              </a:ext>
            </a:extLst>
          </p:cNvPr>
          <p:cNvGrpSpPr/>
          <p:nvPr userDrawn="1"/>
        </p:nvGrpSpPr>
        <p:grpSpPr>
          <a:xfrm>
            <a:off x="516278" y="6894185"/>
            <a:ext cx="4429436" cy="2223468"/>
            <a:chOff x="-2606868" y="1245477"/>
            <a:chExt cx="5415369" cy="2718382"/>
          </a:xfrm>
        </p:grpSpPr>
        <p:sp>
          <p:nvSpPr>
            <p:cNvPr id="78" name="Rectangle: Rounded Corners 40">
              <a:extLst>
                <a:ext uri="{FF2B5EF4-FFF2-40B4-BE49-F238E27FC236}">
                  <a16:creationId xmlns:a16="http://schemas.microsoft.com/office/drawing/2014/main" id="{72705545-0D66-7D45-BF8A-643999D4C689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solidFill>
              <a:srgbClr val="BD21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79" name="Freeform: Shape 42">
              <a:extLst>
                <a:ext uri="{FF2B5EF4-FFF2-40B4-BE49-F238E27FC236}">
                  <a16:creationId xmlns:a16="http://schemas.microsoft.com/office/drawing/2014/main" id="{03A4078E-8609-FF4F-9E55-33292AEF3A6A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  <p:sp>
        <p:nvSpPr>
          <p:cNvPr id="80" name="Text Placeholder 32">
            <a:extLst>
              <a:ext uri="{FF2B5EF4-FFF2-40B4-BE49-F238E27FC236}">
                <a16:creationId xmlns:a16="http://schemas.microsoft.com/office/drawing/2014/main" id="{AE677ED4-42E7-CC48-976E-5B5BE44E647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31908" y="7883936"/>
            <a:ext cx="4198175" cy="1084574"/>
          </a:xfrm>
        </p:spPr>
        <p:txBody>
          <a:bodyPr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7967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2pPr>
            <a:lvl3pPr marL="755934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3pPr>
            <a:lvl4pPr marL="1133901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4pPr>
            <a:lvl5pPr marL="1511869" indent="0">
              <a:buNone/>
              <a:defRPr sz="3200">
                <a:solidFill>
                  <a:srgbClr val="011E3B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GB" dirty="0"/>
              <a:t>Click to type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788D76-F752-4E35-AD2D-88698FFD5543}"/>
              </a:ext>
            </a:extLst>
          </p:cNvPr>
          <p:cNvGrpSpPr/>
          <p:nvPr userDrawn="1"/>
        </p:nvGrpSpPr>
        <p:grpSpPr>
          <a:xfrm>
            <a:off x="2799147" y="3588043"/>
            <a:ext cx="4429436" cy="2223468"/>
            <a:chOff x="-2606868" y="1245477"/>
            <a:chExt cx="5415369" cy="2718382"/>
          </a:xfrm>
          <a:solidFill>
            <a:srgbClr val="F4AB1C"/>
          </a:solidFill>
        </p:grpSpPr>
        <p:sp>
          <p:nvSpPr>
            <p:cNvPr id="24" name="Rectangle: Rounded Corners 40">
              <a:extLst>
                <a:ext uri="{FF2B5EF4-FFF2-40B4-BE49-F238E27FC236}">
                  <a16:creationId xmlns:a16="http://schemas.microsoft.com/office/drawing/2014/main" id="{7561ABA5-5D08-4F22-A4BB-6BF55D7F45BA}"/>
                </a:ext>
              </a:extLst>
            </p:cNvPr>
            <p:cNvSpPr/>
            <p:nvPr/>
          </p:nvSpPr>
          <p:spPr>
            <a:xfrm>
              <a:off x="-2606868" y="1245477"/>
              <a:ext cx="5415369" cy="2718382"/>
            </a:xfrm>
            <a:prstGeom prst="roundRect">
              <a:avLst>
                <a:gd name="adj" fmla="val 188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  <p:sp>
          <p:nvSpPr>
            <p:cNvPr id="25" name="Freeform: Shape 42">
              <a:extLst>
                <a:ext uri="{FF2B5EF4-FFF2-40B4-BE49-F238E27FC236}">
                  <a16:creationId xmlns:a16="http://schemas.microsoft.com/office/drawing/2014/main" id="{F5C8F723-DCA5-4926-87C9-A2B02B89DE38}"/>
                </a:ext>
              </a:extLst>
            </p:cNvPr>
            <p:cNvSpPr/>
            <p:nvPr/>
          </p:nvSpPr>
          <p:spPr>
            <a:xfrm>
              <a:off x="-345024" y="1541564"/>
              <a:ext cx="822612" cy="532601"/>
            </a:xfrm>
            <a:custGeom>
              <a:avLst/>
              <a:gdLst/>
              <a:ahLst/>
              <a:cxnLst/>
              <a:rect l="l" t="t" r="r" b="b"/>
              <a:pathLst>
                <a:path w="249808" h="161739">
                  <a:moveTo>
                    <a:pt x="245214" y="0"/>
                  </a:moveTo>
                  <a:lnTo>
                    <a:pt x="245214" y="16000"/>
                  </a:lnTo>
                  <a:lnTo>
                    <a:pt x="235101" y="19584"/>
                  </a:lnTo>
                  <a:cubicBezTo>
                    <a:pt x="227325" y="23567"/>
                    <a:pt x="220782" y="29281"/>
                    <a:pt x="215469" y="36725"/>
                  </a:cubicBezTo>
                  <a:cubicBezTo>
                    <a:pt x="210157" y="44169"/>
                    <a:pt x="207500" y="51335"/>
                    <a:pt x="207500" y="58224"/>
                  </a:cubicBezTo>
                  <a:cubicBezTo>
                    <a:pt x="207500" y="63666"/>
                    <a:pt x="208027" y="67702"/>
                    <a:pt x="209081" y="70334"/>
                  </a:cubicBezTo>
                  <a:cubicBezTo>
                    <a:pt x="210134" y="72966"/>
                    <a:pt x="210896" y="74411"/>
                    <a:pt x="211367" y="74669"/>
                  </a:cubicBezTo>
                  <a:cubicBezTo>
                    <a:pt x="213331" y="75869"/>
                    <a:pt x="217028" y="77951"/>
                    <a:pt x="222459" y="80916"/>
                  </a:cubicBezTo>
                  <a:cubicBezTo>
                    <a:pt x="240692" y="90802"/>
                    <a:pt x="249808" y="102930"/>
                    <a:pt x="249808" y="117301"/>
                  </a:cubicBezTo>
                  <a:cubicBezTo>
                    <a:pt x="249808" y="130595"/>
                    <a:pt x="245210" y="141324"/>
                    <a:pt x="236014" y="149490"/>
                  </a:cubicBezTo>
                  <a:cubicBezTo>
                    <a:pt x="226817" y="157656"/>
                    <a:pt x="214969" y="161739"/>
                    <a:pt x="200468" y="161739"/>
                  </a:cubicBezTo>
                  <a:cubicBezTo>
                    <a:pt x="182811" y="161739"/>
                    <a:pt x="168426" y="156054"/>
                    <a:pt x="157313" y="144684"/>
                  </a:cubicBezTo>
                  <a:cubicBezTo>
                    <a:pt x="146200" y="133315"/>
                    <a:pt x="140643" y="118608"/>
                    <a:pt x="140643" y="100563"/>
                  </a:cubicBezTo>
                  <a:cubicBezTo>
                    <a:pt x="140643" y="72689"/>
                    <a:pt x="149535" y="49503"/>
                    <a:pt x="167319" y="31003"/>
                  </a:cubicBezTo>
                  <a:cubicBezTo>
                    <a:pt x="185104" y="12504"/>
                    <a:pt x="211069" y="2169"/>
                    <a:pt x="245214" y="0"/>
                  </a:cubicBezTo>
                  <a:close/>
                  <a:moveTo>
                    <a:pt x="104572" y="0"/>
                  </a:moveTo>
                  <a:lnTo>
                    <a:pt x="104572" y="16000"/>
                  </a:lnTo>
                  <a:lnTo>
                    <a:pt x="94458" y="19584"/>
                  </a:lnTo>
                  <a:cubicBezTo>
                    <a:pt x="86683" y="23567"/>
                    <a:pt x="80139" y="29281"/>
                    <a:pt x="74827" y="36725"/>
                  </a:cubicBezTo>
                  <a:cubicBezTo>
                    <a:pt x="69514" y="44169"/>
                    <a:pt x="66858" y="51335"/>
                    <a:pt x="66858" y="58224"/>
                  </a:cubicBezTo>
                  <a:cubicBezTo>
                    <a:pt x="66858" y="63666"/>
                    <a:pt x="67385" y="67702"/>
                    <a:pt x="68438" y="70334"/>
                  </a:cubicBezTo>
                  <a:cubicBezTo>
                    <a:pt x="69491" y="72966"/>
                    <a:pt x="70548" y="74568"/>
                    <a:pt x="71609" y="75140"/>
                  </a:cubicBezTo>
                  <a:cubicBezTo>
                    <a:pt x="74410" y="76922"/>
                    <a:pt x="79032" y="79509"/>
                    <a:pt x="85474" y="82899"/>
                  </a:cubicBezTo>
                  <a:cubicBezTo>
                    <a:pt x="101269" y="91463"/>
                    <a:pt x="109166" y="102930"/>
                    <a:pt x="109166" y="117301"/>
                  </a:cubicBezTo>
                  <a:cubicBezTo>
                    <a:pt x="109166" y="130595"/>
                    <a:pt x="104568" y="141324"/>
                    <a:pt x="95371" y="149490"/>
                  </a:cubicBezTo>
                  <a:cubicBezTo>
                    <a:pt x="86174" y="157656"/>
                    <a:pt x="74326" y="161739"/>
                    <a:pt x="59826" y="161739"/>
                  </a:cubicBezTo>
                  <a:cubicBezTo>
                    <a:pt x="42169" y="161739"/>
                    <a:pt x="27784" y="156054"/>
                    <a:pt x="16670" y="144684"/>
                  </a:cubicBezTo>
                  <a:cubicBezTo>
                    <a:pt x="5557" y="133315"/>
                    <a:pt x="0" y="118608"/>
                    <a:pt x="0" y="100563"/>
                  </a:cubicBezTo>
                  <a:cubicBezTo>
                    <a:pt x="0" y="72689"/>
                    <a:pt x="8893" y="49503"/>
                    <a:pt x="26677" y="31003"/>
                  </a:cubicBezTo>
                  <a:cubicBezTo>
                    <a:pt x="44461" y="12504"/>
                    <a:pt x="70426" y="2169"/>
                    <a:pt x="104572" y="0"/>
                  </a:cubicBezTo>
                  <a:close/>
                </a:path>
              </a:pathLst>
            </a:custGeom>
            <a:solidFill>
              <a:schemeClr val="bg1">
                <a:alpha val="25859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454409">
                <a:defRPr/>
              </a:pPr>
              <a:endParaRPr lang="en-US" sz="2863" kern="0">
                <a:solidFill>
                  <a:prstClr val="white"/>
                </a:solidFill>
                <a:latin typeface="Segoe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993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lvl1pPr>
          </a:lstStyle>
          <a:p>
            <a:fld id="{9C527BFA-2C0E-4CEC-B6A5-913A56FEF4B4}" type="slidenum">
              <a:rPr lang="fr-CA" smtClean="0"/>
              <a:pPr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2297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9" r:id="rId10"/>
    <p:sldLayoutId id="2147484000" r:id="rId11"/>
    <p:sldLayoutId id="2147483998" r:id="rId12"/>
    <p:sldLayoutId id="2147483987" r:id="rId13"/>
    <p:sldLayoutId id="2147483988" r:id="rId14"/>
    <p:sldLayoutId id="2147483986" r:id="rId15"/>
    <p:sldLayoutId id="2147484001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hf hdr="0" ftr="0" dt="0"/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hyperlink" Target="https://www.youtube.com/watch?v=L8ZhGlevIc8" TargetMode="External"/><Relationship Id="rId2" Type="http://schemas.openxmlformats.org/officeDocument/2006/relationships/hyperlink" Target="https://www.youtube.com/watch?v=G_ochI6ngY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youtube.com/watch?v=9utGh_k3UlM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www.youtube.com/watch?v=miPCcVe3O-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hyperlink" Target="https://www.youtube.com/watch?v=prQjQpxthS8" TargetMode="External"/><Relationship Id="rId2" Type="http://schemas.openxmlformats.org/officeDocument/2006/relationships/hyperlink" Target="https://www.youtube.com/watch?v=ulMM6xYIF8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www.youtube.com/watch?v=y2xUhxBNPWs" TargetMode="External"/><Relationship Id="rId4" Type="http://schemas.openxmlformats.org/officeDocument/2006/relationships/image" Target="../media/image8.png"/><Relationship Id="rId9" Type="http://schemas.openxmlformats.org/officeDocument/2006/relationships/hyperlink" Target="https://www.youtube.com/watch?v=pBI5EgYTD7w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www.youtube.com/watch?v=iPxaiouq-YY" TargetMode="External"/><Relationship Id="rId7" Type="http://schemas.openxmlformats.org/officeDocument/2006/relationships/hyperlink" Target="https://www.youtube.com/watch?v=eNKqVKxur6o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hyperlink" Target="https://www.youtube.com/watch?v=UXYRtgQmdU8" TargetMode="External"/><Relationship Id="rId5" Type="http://schemas.openxmlformats.org/officeDocument/2006/relationships/hyperlink" Target="https://www.youtube.com/watch?v=l0Ph9Ss3Foo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hyperlink" Target="https://www.youtube.com/watch?v=u6RmhJwojU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C260C7-418C-1945-A888-933972FB67E5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9C527BFA-2C0E-4CEC-B6A5-913A56FEF4B4}" type="slidenum">
              <a:rPr lang="fr-CA" smtClean="0"/>
              <a:pPr/>
              <a:t>1</a:t>
            </a:fld>
            <a:endParaRPr lang="fr-C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C4550B-BD67-554F-863F-1760B77D1B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569" y="1770368"/>
            <a:ext cx="7101141" cy="688452"/>
          </a:xfrm>
        </p:spPr>
        <p:txBody>
          <a:bodyPr/>
          <a:lstStyle/>
          <a:p>
            <a:r>
              <a:rPr lang="en-US" dirty="0"/>
              <a:t>Good Practice Webinar Series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CBBEE1-B175-27E2-7B93-FCCB6CE4AC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7047" y="5070684"/>
            <a:ext cx="3125912" cy="278016"/>
          </a:xfrm>
        </p:spPr>
        <p:txBody>
          <a:bodyPr/>
          <a:lstStyle/>
          <a:p>
            <a:r>
              <a:rPr lang="en-GB" dirty="0">
                <a:hlinkClick r:id="rId2"/>
              </a:rPr>
              <a:t>GPW European Creative Futures DEF (youtube.com)</a:t>
            </a:r>
            <a:endParaRPr lang="en-IE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E32B94-D7B1-318F-59BD-8A93DE9E0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91" y="2392145"/>
            <a:ext cx="3352800" cy="24669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2F4A74-9252-B863-859A-F473CE686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5139" y="2420961"/>
            <a:ext cx="3381375" cy="248602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C3DD0C7-78B6-A91A-FC14-DDCA4A8955B0}"/>
              </a:ext>
            </a:extLst>
          </p:cNvPr>
          <p:cNvSpPr txBox="1"/>
          <p:nvPr/>
        </p:nvSpPr>
        <p:spPr>
          <a:xfrm>
            <a:off x="4218281" y="4979368"/>
            <a:ext cx="3888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hlinkClick r:id="rId5"/>
              </a:rPr>
              <a:t>GPW Arya (youtube.com)</a:t>
            </a:r>
            <a:endParaRPr lang="en-IE" sz="18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AAA91B-812E-8422-2070-E94E73A61E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316" y="5964187"/>
            <a:ext cx="3381375" cy="23812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F350E6-F1F6-BC60-1BC5-49CED4C7C381}"/>
              </a:ext>
            </a:extLst>
          </p:cNvPr>
          <p:cNvSpPr txBox="1"/>
          <p:nvPr/>
        </p:nvSpPr>
        <p:spPr>
          <a:xfrm>
            <a:off x="159316" y="8345437"/>
            <a:ext cx="40535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7"/>
              </a:rPr>
              <a:t>Academy For Entrepreneurship (youtube.com)</a:t>
            </a:r>
            <a:endParaRPr lang="en-IE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63B088B-79DA-5D93-555F-6A1ABE2E27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06748" y="5945137"/>
            <a:ext cx="3362325" cy="241935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F20B921-52DD-0F7B-D868-52DC59C35E4A}"/>
              </a:ext>
            </a:extLst>
          </p:cNvPr>
          <p:cNvSpPr txBox="1"/>
          <p:nvPr/>
        </p:nvSpPr>
        <p:spPr>
          <a:xfrm>
            <a:off x="4206748" y="8483936"/>
            <a:ext cx="4053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9"/>
              </a:rPr>
              <a:t>REACH to EMPOWER (youtube.com)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1172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C260C7-418C-1945-A888-933972FB67E5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9C527BFA-2C0E-4CEC-B6A5-913A56FEF4B4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C4550B-BD67-554F-863F-1760B77D1B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569" y="1770368"/>
            <a:ext cx="7101141" cy="688452"/>
          </a:xfrm>
        </p:spPr>
        <p:txBody>
          <a:bodyPr/>
          <a:lstStyle/>
          <a:p>
            <a:r>
              <a:rPr lang="en-US" dirty="0"/>
              <a:t>Good Practice Webinar Series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CBBEE1-B175-27E2-7B93-FCCB6CE4AC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39865" y="5064588"/>
            <a:ext cx="3573805" cy="278016"/>
          </a:xfrm>
        </p:spPr>
        <p:txBody>
          <a:bodyPr/>
          <a:lstStyle/>
          <a:p>
            <a:r>
              <a:rPr lang="en-GB" dirty="0">
                <a:hlinkClick r:id="rId2"/>
              </a:rPr>
              <a:t>Female Entrepreneurship Week in Hamburg (youtube.com)</a:t>
            </a:r>
            <a:endParaRPr lang="en-I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53A05F-42A8-F326-0612-1E819F9C8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54" y="2432967"/>
            <a:ext cx="3400425" cy="26574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5047B7-131E-FC4D-63BC-E578C4E2A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4518" y="2432967"/>
            <a:ext cx="3390900" cy="24574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48774A-966A-AB6F-C585-C634F3426E03}"/>
              </a:ext>
            </a:extLst>
          </p:cNvPr>
          <p:cNvSpPr txBox="1"/>
          <p:nvPr/>
        </p:nvSpPr>
        <p:spPr>
          <a:xfrm>
            <a:off x="4085139" y="5064588"/>
            <a:ext cx="3888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hlinkClick r:id="rId5"/>
              </a:rPr>
              <a:t>Kickstart Academy (youtube.com)</a:t>
            </a:r>
            <a:endParaRPr lang="en-I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E72D30-BA87-BEFB-0617-9A0636BD0B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604" y="5827884"/>
            <a:ext cx="3381375" cy="24193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59E5310-DF39-5D0C-77ED-D473C6E02ADE}"/>
              </a:ext>
            </a:extLst>
          </p:cNvPr>
          <p:cNvSpPr txBox="1"/>
          <p:nvPr/>
        </p:nvSpPr>
        <p:spPr>
          <a:xfrm>
            <a:off x="487052" y="8246253"/>
            <a:ext cx="3987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hlinkClick r:id="rId7"/>
              </a:rPr>
              <a:t>She matters (youtube.com)</a:t>
            </a:r>
            <a:endParaRPr lang="en-IE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2429BE6-9F86-6286-0C8C-2B7709F17E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8596" y="5626878"/>
            <a:ext cx="3381375" cy="26193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7F8D0A4-FC59-BB4E-3A1A-6494CDB549A1}"/>
              </a:ext>
            </a:extLst>
          </p:cNvPr>
          <p:cNvSpPr txBox="1"/>
          <p:nvPr/>
        </p:nvSpPr>
        <p:spPr>
          <a:xfrm>
            <a:off x="3867318" y="8208548"/>
            <a:ext cx="39875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hlinkClick r:id="rId9"/>
              </a:rPr>
              <a:t>Steinfurt</a:t>
            </a:r>
            <a:r>
              <a:rPr lang="en-GB" dirty="0">
                <a:hlinkClick r:id="rId9"/>
              </a:rPr>
              <a:t> District Women Entrepreneurs (youtube.com)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1053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C260C7-418C-1945-A888-933972FB67E5}"/>
              </a:ext>
            </a:extLst>
          </p:cNvPr>
          <p:cNvSpPr>
            <a:spLocks noGrp="1"/>
          </p:cNvSpPr>
          <p:nvPr>
            <p:ph type="sldNum" sz="quarter" idx="29"/>
          </p:nvPr>
        </p:nvSpPr>
        <p:spPr/>
        <p:txBody>
          <a:bodyPr/>
          <a:lstStyle/>
          <a:p>
            <a:fld id="{9C527BFA-2C0E-4CEC-B6A5-913A56FEF4B4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C4550B-BD67-554F-863F-1760B77D1B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569" y="1770368"/>
            <a:ext cx="7101141" cy="688452"/>
          </a:xfrm>
        </p:spPr>
        <p:txBody>
          <a:bodyPr/>
          <a:lstStyle/>
          <a:p>
            <a:r>
              <a:rPr lang="en-US" dirty="0"/>
              <a:t>Good Practice Webinar Series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7F0486B-6F80-D62B-BC43-426FBA7DE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45" y="2192905"/>
            <a:ext cx="3232740" cy="24313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A72363-6DF7-7C29-863C-F1BDD5F28565}"/>
              </a:ext>
            </a:extLst>
          </p:cNvPr>
          <p:cNvSpPr txBox="1"/>
          <p:nvPr/>
        </p:nvSpPr>
        <p:spPr>
          <a:xfrm>
            <a:off x="534569" y="4627357"/>
            <a:ext cx="3888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hlinkClick r:id="rId3"/>
              </a:rPr>
              <a:t>Women INC (youtube.com)</a:t>
            </a:r>
            <a:endParaRPr lang="en-I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D0C380-7592-471B-1283-5E1E0D6B4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1911" y="2226859"/>
            <a:ext cx="3343275" cy="24003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287746E-9A77-FA6C-EC9C-60E4EE4E18BD}"/>
              </a:ext>
            </a:extLst>
          </p:cNvPr>
          <p:cNvSpPr txBox="1"/>
          <p:nvPr/>
        </p:nvSpPr>
        <p:spPr>
          <a:xfrm>
            <a:off x="4334791" y="4618075"/>
            <a:ext cx="38885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hlinkClick r:id="rId5"/>
              </a:rPr>
              <a:t>Rising Brands (youtube.com)</a:t>
            </a:r>
            <a:endParaRPr lang="en-I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1F5B7B1-F5ED-5F62-2557-C5F316658B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8045" y="5046827"/>
            <a:ext cx="3438525" cy="25812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1DD2582-6AA2-DBCB-980D-EA9360F541A5}"/>
              </a:ext>
            </a:extLst>
          </p:cNvPr>
          <p:cNvSpPr txBox="1"/>
          <p:nvPr/>
        </p:nvSpPr>
        <p:spPr>
          <a:xfrm>
            <a:off x="224705" y="7585831"/>
            <a:ext cx="41100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hlinkClick r:id="rId7"/>
              </a:rPr>
              <a:t>Student Inc Supporting Student Entrepreneurs (youtube.com)</a:t>
            </a:r>
            <a:endParaRPr lang="en-IE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9D79FF8-1CBC-83B1-FFC3-36F5DCDDA4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15011" y="5037301"/>
            <a:ext cx="3333750" cy="260032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8814804-67B1-E1BC-5397-280DB5260F5D}"/>
              </a:ext>
            </a:extLst>
          </p:cNvPr>
          <p:cNvSpPr txBox="1"/>
          <p:nvPr/>
        </p:nvSpPr>
        <p:spPr>
          <a:xfrm>
            <a:off x="3754454" y="7628102"/>
            <a:ext cx="41100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9"/>
              </a:rPr>
              <a:t>Women's Rural Entrepreneurial Network (youtube.com)</a:t>
            </a:r>
            <a:endParaRPr lang="en-IE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3C34FDB-129A-1D90-5914-79BB46BDE0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48353" y="8401954"/>
            <a:ext cx="3371850" cy="241935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D7DCF1E-01BA-959C-9589-380274ABCD83}"/>
              </a:ext>
            </a:extLst>
          </p:cNvPr>
          <p:cNvSpPr txBox="1"/>
          <p:nvPr/>
        </p:nvSpPr>
        <p:spPr>
          <a:xfrm>
            <a:off x="103694" y="9137345"/>
            <a:ext cx="4110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dirty="0">
                <a:hlinkClick r:id="rId11"/>
              </a:rPr>
              <a:t>Project Fearless (youtube.com)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0443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Portal Cya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84252"/>
      </a:accent1>
      <a:accent2>
        <a:srgbClr val="70A8AF"/>
      </a:accent2>
      <a:accent3>
        <a:srgbClr val="82B8BF"/>
      </a:accent3>
      <a:accent4>
        <a:srgbClr val="99C6CC"/>
      </a:accent4>
      <a:accent5>
        <a:srgbClr val="AECED2"/>
      </a:accent5>
      <a:accent6>
        <a:srgbClr val="CBDCDF"/>
      </a:accent6>
      <a:hlink>
        <a:srgbClr val="7F7F7F"/>
      </a:hlink>
      <a:folHlink>
        <a:srgbClr val="7F7F7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28571</TotalTime>
  <Words>121</Words>
  <Application>Microsoft Office PowerPoint</Application>
  <PresentationFormat>Custom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Montserrat</vt:lpstr>
      <vt:lpstr>Noto Sans</vt:lpstr>
      <vt:lpstr>Open Sans</vt:lpstr>
      <vt:lpstr>Poppins</vt:lpstr>
      <vt:lpstr>Segoe UI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Robz</dc:creator>
  <cp:lastModifiedBy>Samantha Carty</cp:lastModifiedBy>
  <cp:revision>1280</cp:revision>
  <dcterms:created xsi:type="dcterms:W3CDTF">2016-05-11T14:31:01Z</dcterms:created>
  <dcterms:modified xsi:type="dcterms:W3CDTF">2024-05-17T16:26:58Z</dcterms:modified>
</cp:coreProperties>
</file>